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4" r:id="rId3"/>
    <p:sldMasterId id="2147483687" r:id="rId4"/>
    <p:sldMasterId id="2147483692" r:id="rId5"/>
  </p:sldMasterIdLst>
  <p:notesMasterIdLst>
    <p:notesMasterId r:id="rId48"/>
  </p:notesMasterIdLst>
  <p:sldIdLst>
    <p:sldId id="256" r:id="rId6"/>
    <p:sldId id="277" r:id="rId7"/>
    <p:sldId id="278" r:id="rId8"/>
    <p:sldId id="279" r:id="rId9"/>
    <p:sldId id="280" r:id="rId10"/>
    <p:sldId id="281" r:id="rId11"/>
    <p:sldId id="282" r:id="rId12"/>
    <p:sldId id="262" r:id="rId13"/>
    <p:sldId id="263" r:id="rId14"/>
    <p:sldId id="264" r:id="rId15"/>
    <p:sldId id="265" r:id="rId16"/>
    <p:sldId id="266" r:id="rId17"/>
    <p:sldId id="284" r:id="rId18"/>
    <p:sldId id="285" r:id="rId19"/>
    <p:sldId id="286" r:id="rId20"/>
    <p:sldId id="270" r:id="rId21"/>
    <p:sldId id="271" r:id="rId22"/>
    <p:sldId id="272" r:id="rId23"/>
    <p:sldId id="273" r:id="rId24"/>
    <p:sldId id="274" r:id="rId25"/>
    <p:sldId id="287" r:id="rId26"/>
    <p:sldId id="288" r:id="rId27"/>
    <p:sldId id="289" r:id="rId28"/>
    <p:sldId id="290" r:id="rId29"/>
    <p:sldId id="301" r:id="rId30"/>
    <p:sldId id="302" r:id="rId31"/>
    <p:sldId id="303" r:id="rId32"/>
    <p:sldId id="304" r:id="rId33"/>
    <p:sldId id="305" r:id="rId34"/>
    <p:sldId id="306" r:id="rId35"/>
    <p:sldId id="307" r:id="rId36"/>
    <p:sldId id="308" r:id="rId37"/>
    <p:sldId id="309" r:id="rId38"/>
    <p:sldId id="310" r:id="rId39"/>
    <p:sldId id="311" r:id="rId40"/>
    <p:sldId id="312" r:id="rId41"/>
    <p:sldId id="313" r:id="rId42"/>
    <p:sldId id="316" r:id="rId43"/>
    <p:sldId id="317" r:id="rId44"/>
    <p:sldId id="318" r:id="rId45"/>
    <p:sldId id="319" r:id="rId46"/>
    <p:sldId id="276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92" d="100"/>
          <a:sy n="92" d="100"/>
        </p:scale>
        <p:origin x="2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505CC-4CF2-4687-BEEE-8B23DAF3C4E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8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jpe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4.png"/><Relationship Id="rId5" Type="http://schemas.microsoft.com/office/2007/relationships/hdphoto" Target="../media/hdphoto3.wdp"/><Relationship Id="rId4" Type="http://schemas.openxmlformats.org/officeDocument/2006/relationships/image" Target="../media/image13.png"/><Relationship Id="rId9" Type="http://schemas.microsoft.com/office/2007/relationships/hdphoto" Target="../media/hdphoto5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40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68.png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png"/><Relationship Id="rId4" Type="http://schemas.openxmlformats.org/officeDocument/2006/relationships/image" Target="../media/image7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png"/><Relationship Id="rId4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16.jpeg"/><Relationship Id="rId12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6.png"/><Relationship Id="rId11" Type="http://schemas.openxmlformats.org/officeDocument/2006/relationships/image" Target="../media/image18.GIF"/><Relationship Id="rId5" Type="http://schemas.openxmlformats.org/officeDocument/2006/relationships/image" Target="../media/image5.png"/><Relationship Id="rId10" Type="http://schemas.microsoft.com/office/2007/relationships/hdphoto" Target="../media/hdphoto6.wdp"/><Relationship Id="rId4" Type="http://schemas.openxmlformats.org/officeDocument/2006/relationships/audio" Target="../media/audio3.wav"/><Relationship Id="rId9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0.png"/><Relationship Id="rId4" Type="http://schemas.openxmlformats.org/officeDocument/2006/relationships/image" Target="../media/image8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microsoft.com/office/2007/relationships/hdphoto" Target="../media/hdphoto9.wdp"/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12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6.png"/><Relationship Id="rId11" Type="http://schemas.microsoft.com/office/2007/relationships/hdphoto" Target="../media/hdphoto8.wdp"/><Relationship Id="rId5" Type="http://schemas.openxmlformats.org/officeDocument/2006/relationships/image" Target="../media/image5.png"/><Relationship Id="rId10" Type="http://schemas.openxmlformats.org/officeDocument/2006/relationships/image" Target="../media/image21.png"/><Relationship Id="rId4" Type="http://schemas.openxmlformats.org/officeDocument/2006/relationships/audio" Target="../media/audio3.wav"/><Relationship Id="rId9" Type="http://schemas.openxmlformats.org/officeDocument/2006/relationships/image" Target="../media/image7.jpeg"/><Relationship Id="rId1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4.png"/><Relationship Id="rId4" Type="http://schemas.openxmlformats.org/officeDocument/2006/relationships/audio" Target="../media/audio3.wav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2.wav"/><Relationship Id="rId7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openxmlformats.org/officeDocument/2006/relationships/image" Target="../media/image27.png"/><Relationship Id="rId4" Type="http://schemas.openxmlformats.org/officeDocument/2006/relationships/audio" Target="../media/audio3.wav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471930"/>
            <a:ext cx="9144000" cy="3785870"/>
          </a:xfrm>
        </p:spPr>
        <p:txBody>
          <a:bodyPr/>
          <a:lstStyle/>
          <a:p>
            <a:pPr lvl="1" algn="ctr" defTabSz="457200" fontAlgn="base">
              <a:lnSpc>
                <a:spcPct val="100000"/>
              </a:lnSpc>
              <a:buClrTx/>
              <a:buSzTx/>
              <a:buFontTx/>
              <a:defRPr/>
            </a:pPr>
            <a:r>
              <a:rPr lang="en-US" altLang="zh-CN" sz="7200" b="1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755" y="124460"/>
            <a:ext cx="2491740" cy="10058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0015" y="1129665"/>
            <a:ext cx="7886700" cy="37642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0875" y="5168900"/>
            <a:ext cx="2884170" cy="982345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6460490" y="5375910"/>
            <a:ext cx="659130" cy="5880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14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92710"/>
            <a:ext cx="10570210" cy="24345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614295"/>
            <a:ext cx="6819900" cy="38404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7725" y="2987040"/>
            <a:ext cx="3331210" cy="284099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865" y="102870"/>
            <a:ext cx="2560320" cy="12115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170" y="1711960"/>
            <a:ext cx="10333990" cy="368808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9625330" y="3134360"/>
            <a:ext cx="445770" cy="4965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436225" y="3104515"/>
            <a:ext cx="618490" cy="4965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10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818370" y="3682365"/>
            <a:ext cx="445770" cy="4965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0598785" y="3682365"/>
            <a:ext cx="618490" cy="4965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15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071100" y="4463415"/>
            <a:ext cx="618490" cy="4965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15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bldLvl="0" animBg="1"/>
      <p:bldP spid="14" grpId="1" animBg="1"/>
      <p:bldP spid="17" grpId="0" bldLvl="0" animBg="1"/>
      <p:bldP spid="17" grpId="1" animBg="1"/>
      <p:bldP spid="18" grpId="0" bldLvl="0" animBg="1"/>
      <p:bldP spid="18" grpId="1" animBg="1"/>
      <p:bldP spid="19" grpId="0" bldLvl="0" animBg="1"/>
      <p:bldP spid="1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8890" y="1245235"/>
            <a:ext cx="9937750" cy="38608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608945" y="2190750"/>
            <a:ext cx="415925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279890" y="2778760"/>
            <a:ext cx="415925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050780" y="2778760"/>
            <a:ext cx="68961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10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422130" y="3336925"/>
            <a:ext cx="415925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182860" y="3336925"/>
            <a:ext cx="68961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695815" y="4016375"/>
            <a:ext cx="68961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14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6580" y="274955"/>
            <a:ext cx="8670290" cy="200596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121275" y="1501140"/>
            <a:ext cx="629285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746615" y="1501140"/>
            <a:ext cx="629285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695" y="2731135"/>
            <a:ext cx="9429750" cy="399034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843655" y="4198620"/>
            <a:ext cx="48895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64075" y="4198620"/>
            <a:ext cx="61976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10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046220" y="4807585"/>
            <a:ext cx="48895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836795" y="4807585"/>
            <a:ext cx="61976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12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664075" y="5619115"/>
            <a:ext cx="61976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12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610600" y="3569335"/>
            <a:ext cx="48895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452610" y="3569335"/>
            <a:ext cx="48895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6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788910" y="4198620"/>
            <a:ext cx="48895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610600" y="4198620"/>
            <a:ext cx="640715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10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941310" y="4807585"/>
            <a:ext cx="48895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6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762365" y="4807585"/>
            <a:ext cx="68961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16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430260" y="5619115"/>
            <a:ext cx="68961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16</a:t>
            </a:r>
          </a:p>
        </p:txBody>
      </p:sp>
      <p:pic>
        <p:nvPicPr>
          <p:cNvPr id="3" name="Content Placeholder 2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10" grpId="0" bldLvl="0" animBg="1"/>
      <p:bldP spid="10" grpId="1" animBg="1"/>
      <p:bldP spid="13" grpId="0" bldLvl="0" animBg="1"/>
      <p:bldP spid="13" grpId="1" animBg="1"/>
      <p:bldP spid="16" grpId="0" bldLvl="0" animBg="1"/>
      <p:bldP spid="16" grpId="1" animBg="1"/>
      <p:bldP spid="17" grpId="0" bldLvl="0" animBg="1"/>
      <p:bldP spid="17" grpId="1" animBg="1"/>
      <p:bldP spid="18" grpId="0" bldLvl="0" animBg="1"/>
      <p:bldP spid="18" grpId="1" animBg="1"/>
      <p:bldP spid="19" grpId="0" bldLvl="0" animBg="1"/>
      <p:bldP spid="19" grpId="1" animBg="1"/>
      <p:bldP spid="20" grpId="0" bldLvl="0" animBg="1"/>
      <p:bldP spid="20" grpId="1" animBg="1"/>
      <p:bldP spid="21" grpId="0" bldLvl="0" animBg="1"/>
      <p:bldP spid="21" grpId="1" animBg="1"/>
      <p:bldP spid="22" grpId="0" bldLvl="0" animBg="1"/>
      <p:bldP spid="22" grpId="1" animBg="1"/>
      <p:bldP spid="23" grpId="0" bldLvl="0" animBg="1"/>
      <p:bldP spid="23" grpId="1" animBg="1"/>
      <p:bldP spid="24" grpId="0" bldLvl="0" animBg="1"/>
      <p:bldP spid="24" grpId="1" animBg="1"/>
      <p:bldP spid="25" grpId="0" bldLvl="0" animBg="1"/>
      <p:bldP spid="2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9735" y="2872740"/>
            <a:ext cx="8851265" cy="146240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924935" y="3265805"/>
            <a:ext cx="628650" cy="6292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734810" y="3289300"/>
            <a:ext cx="628650" cy="6292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13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574530" y="3265805"/>
            <a:ext cx="628650" cy="6292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13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204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kumimoji="0" lang="en-US" altLang="zh-CN" sz="66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94615"/>
            <a:ext cx="2423160" cy="10439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430" y="1426210"/>
            <a:ext cx="9060180" cy="395541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713855" y="2272030"/>
            <a:ext cx="598805" cy="5480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685655" y="2241550"/>
            <a:ext cx="598805" cy="5480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713855" y="3924935"/>
            <a:ext cx="598805" cy="5480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11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685655" y="3965575"/>
            <a:ext cx="598805" cy="5480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11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965960"/>
            <a:ext cx="10675620" cy="258699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650615" y="3915410"/>
            <a:ext cx="831850" cy="4057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786630" y="3905250"/>
            <a:ext cx="831850" cy="4057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821045" y="3915410"/>
            <a:ext cx="831850" cy="4057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926580" y="3905250"/>
            <a:ext cx="831850" cy="4057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991475" y="3905250"/>
            <a:ext cx="831850" cy="4057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16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2" grpId="0" bldLvl="0" animBg="1"/>
      <p:bldP spid="12" grpId="1" animBg="1"/>
      <p:bldP spid="14" grpId="0" bldLvl="0" animBg="1"/>
      <p:bldP spid="1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3835" y="2197100"/>
            <a:ext cx="9738995" cy="2439035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>
            <a:off x="4127500" y="3550285"/>
            <a:ext cx="11664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= 17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7363460" y="3499485"/>
            <a:ext cx="11664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= 13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10791825" y="3550285"/>
            <a:ext cx="11664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= 13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2" grpId="0"/>
      <p:bldP spid="1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37233" y="878097"/>
            <a:ext cx="783618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này thuộc bản quyền của trang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thầy cô có nhu cầu tham khảo thêm các trò chơi dạy học khác có thể liên hệ với trang của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địa chỉ facebook bên dưới</a:t>
            </a:r>
          </a:p>
          <a:p>
            <a:pPr algn="ctr"/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60315" y="3801406"/>
            <a:ext cx="759517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https://www.facebook.com/TheGioiTroChoiDayHoc</a:t>
            </a:r>
          </a:p>
          <a:p>
            <a:pPr algn="just"/>
            <a:endParaRPr lang="en-US" sz="4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33" y="5566228"/>
            <a:ext cx="1219200" cy="12192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378248" y="5935991"/>
            <a:ext cx="7595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Gmail: </a:t>
            </a:r>
            <a:r>
              <a:rPr 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SenDaStudio4291@gmail.com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63"/>
          <a:stretch>
            <a:fillRect/>
          </a:stretch>
        </p:blipFill>
        <p:spPr>
          <a:xfrm rot="10800000">
            <a:off x="1524000" y="5456733"/>
            <a:ext cx="9167328" cy="1400630"/>
          </a:xfrm>
          <a:prstGeom prst="rect">
            <a:avLst/>
          </a:prstGeom>
        </p:spPr>
      </p:pic>
      <p:pic>
        <p:nvPicPr>
          <p:cNvPr id="14" name="Picture 4" descr="Create awesome children book illustrations by Graphic_woorl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67328" cy="545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56348" y="4304936"/>
            <a:ext cx="6980348" cy="2610214"/>
          </a:xfrm>
          <a:prstGeom prst="rect">
            <a:avLst/>
          </a:prstGeom>
        </p:spPr>
      </p:pic>
      <p:pic>
        <p:nvPicPr>
          <p:cNvPr id="16" name="Picture 10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886" y="-988515"/>
            <a:ext cx="5207345" cy="341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332807" y="311806"/>
            <a:ext cx="3659505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TÀU ƠI</a:t>
            </a:r>
          </a:p>
          <a:p>
            <a:pPr algn="ctr">
              <a:lnSpc>
                <a:spcPct val="150000"/>
              </a:lnSpc>
            </a:pPr>
            <a:r>
              <a:rPr lang="en-US" sz="32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 ĐI ĐÂU THẾ</a:t>
            </a:r>
            <a:endParaRPr lang="en-US" sz="32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Vũ điệu Pikachu cực dễ thương ^^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58078" y="2728366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0.01666 L 0.7967 -0.00579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826" y="-113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700" numSld="12">
                <p:cTn id="4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3170" y="698500"/>
            <a:ext cx="10071100" cy="485838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5192395" y="3205480"/>
            <a:ext cx="2546350" cy="139954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7596505" y="3032760"/>
            <a:ext cx="2474595" cy="149098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2575560" y="3134360"/>
            <a:ext cx="7486015" cy="163322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1690" y="1317625"/>
            <a:ext cx="10760710" cy="409194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581785" y="2769235"/>
            <a:ext cx="608330" cy="5575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626360" y="2779395"/>
            <a:ext cx="608330" cy="5575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4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60775" y="2769235"/>
            <a:ext cx="689610" cy="5575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13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Tiết</a:t>
            </a:r>
            <a:r>
              <a:rPr kumimoji="0" lang="en-US" altLang="zh-CN" sz="66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005" y="161290"/>
            <a:ext cx="2179320" cy="10134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290" y="1934845"/>
            <a:ext cx="9735820" cy="302768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238625" y="4171315"/>
            <a:ext cx="669290" cy="72009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89955" y="3007360"/>
            <a:ext cx="618490" cy="7105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76770" y="3007360"/>
            <a:ext cx="749300" cy="7105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12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107930" y="3322320"/>
            <a:ext cx="749300" cy="7105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12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1970" y="1896745"/>
            <a:ext cx="9275445" cy="305943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3995420" y="3884930"/>
            <a:ext cx="700405" cy="68897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3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882005" y="2759710"/>
            <a:ext cx="700405" cy="68897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70420" y="2739390"/>
            <a:ext cx="700405" cy="68897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13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193020" y="3611880"/>
            <a:ext cx="700405" cy="68897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13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3" grpId="0" bldLvl="0" animBg="1"/>
      <p:bldP spid="3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535" y="64770"/>
            <a:ext cx="1879600" cy="7791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4945" y="1889125"/>
            <a:ext cx="9516745" cy="23495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283835" y="3529965"/>
            <a:ext cx="88265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9690" y="3519805"/>
            <a:ext cx="88265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545705" y="3529965"/>
            <a:ext cx="88265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14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827895" y="3529965"/>
            <a:ext cx="88265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16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" y="143510"/>
            <a:ext cx="7125335" cy="10579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9640" y="391160"/>
            <a:ext cx="3432810" cy="36106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2935" y="1697355"/>
            <a:ext cx="5595620" cy="320992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415280" y="3084195"/>
            <a:ext cx="1115695" cy="4362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05120" y="3662045"/>
            <a:ext cx="1115695" cy="4362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6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15280" y="4219575"/>
            <a:ext cx="1115695" cy="4362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bldLvl="0" animBg="1"/>
      <p:bldP spid="11" grpId="1" animBg="1"/>
      <p:bldP spid="12" grpId="0" bldLvl="0" animBg="1"/>
      <p:bldP spid="12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361315"/>
            <a:ext cx="11090910" cy="585724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560445" y="2383790"/>
            <a:ext cx="638175" cy="70993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5</a:t>
            </a:r>
          </a:p>
        </p:txBody>
      </p:sp>
      <p:sp>
        <p:nvSpPr>
          <p:cNvPr id="8" name="Oval 7"/>
          <p:cNvSpPr/>
          <p:nvPr/>
        </p:nvSpPr>
        <p:spPr>
          <a:xfrm>
            <a:off x="4198620" y="1166495"/>
            <a:ext cx="1063625" cy="7499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15</a:t>
            </a:r>
          </a:p>
        </p:txBody>
      </p:sp>
      <p:sp>
        <p:nvSpPr>
          <p:cNvPr id="9" name="Oval 8"/>
          <p:cNvSpPr/>
          <p:nvPr/>
        </p:nvSpPr>
        <p:spPr>
          <a:xfrm>
            <a:off x="2454910" y="5274310"/>
            <a:ext cx="638175" cy="70993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2</a:t>
            </a:r>
          </a:p>
        </p:txBody>
      </p:sp>
      <p:sp>
        <p:nvSpPr>
          <p:cNvPr id="10" name="Oval 9"/>
          <p:cNvSpPr/>
          <p:nvPr/>
        </p:nvSpPr>
        <p:spPr>
          <a:xfrm>
            <a:off x="3560445" y="5253990"/>
            <a:ext cx="638175" cy="70993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6</a:t>
            </a:r>
          </a:p>
        </p:txBody>
      </p:sp>
      <p:sp>
        <p:nvSpPr>
          <p:cNvPr id="11" name="Oval 10"/>
          <p:cNvSpPr/>
          <p:nvPr/>
        </p:nvSpPr>
        <p:spPr>
          <a:xfrm>
            <a:off x="4259580" y="4046855"/>
            <a:ext cx="1063625" cy="7499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16</a:t>
            </a:r>
          </a:p>
        </p:txBody>
      </p:sp>
      <p:sp>
        <p:nvSpPr>
          <p:cNvPr id="12" name="Oval 11"/>
          <p:cNvSpPr/>
          <p:nvPr/>
        </p:nvSpPr>
        <p:spPr>
          <a:xfrm>
            <a:off x="9250680" y="2393950"/>
            <a:ext cx="638175" cy="70993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9797415" y="1166495"/>
            <a:ext cx="1063625" cy="7499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13</a:t>
            </a:r>
          </a:p>
        </p:txBody>
      </p:sp>
      <p:sp>
        <p:nvSpPr>
          <p:cNvPr id="14" name="Oval 13"/>
          <p:cNvSpPr/>
          <p:nvPr/>
        </p:nvSpPr>
        <p:spPr>
          <a:xfrm>
            <a:off x="8104505" y="5274310"/>
            <a:ext cx="638175" cy="70993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4</a:t>
            </a:r>
          </a:p>
        </p:txBody>
      </p:sp>
      <p:sp>
        <p:nvSpPr>
          <p:cNvPr id="15" name="Oval 14"/>
          <p:cNvSpPr/>
          <p:nvPr/>
        </p:nvSpPr>
        <p:spPr>
          <a:xfrm>
            <a:off x="9250680" y="5253990"/>
            <a:ext cx="638175" cy="70993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1</a:t>
            </a:r>
          </a:p>
        </p:txBody>
      </p:sp>
      <p:sp>
        <p:nvSpPr>
          <p:cNvPr id="18" name="Oval 17"/>
          <p:cNvSpPr/>
          <p:nvPr/>
        </p:nvSpPr>
        <p:spPr>
          <a:xfrm>
            <a:off x="9888855" y="4046855"/>
            <a:ext cx="1063625" cy="7499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11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8" grpId="0" bldLvl="0" animBg="1"/>
      <p:bldP spid="18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450" y="147320"/>
            <a:ext cx="1784985" cy="8172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670" y="1884045"/>
            <a:ext cx="10125710" cy="231965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025900" y="3499485"/>
            <a:ext cx="82169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22875" y="3489325"/>
            <a:ext cx="82169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90970" y="3499485"/>
            <a:ext cx="82169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14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66990" y="3489325"/>
            <a:ext cx="82169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15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081260" y="3489325"/>
            <a:ext cx="82169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" y="274955"/>
            <a:ext cx="10972800" cy="2804795"/>
          </a:xfrm>
          <a:prstGeom prst="rect">
            <a:avLst/>
          </a:prstGeom>
        </p:spPr>
      </p:pic>
      <p:sp>
        <p:nvSpPr>
          <p:cNvPr id="6" name="Line Callout 1 5"/>
          <p:cNvSpPr/>
          <p:nvPr>
            <p:custDataLst>
              <p:tags r:id="rId1"/>
            </p:custDataLst>
          </p:nvPr>
        </p:nvSpPr>
        <p:spPr>
          <a:xfrm>
            <a:off x="3063240" y="4046855"/>
            <a:ext cx="8439150" cy="1948180"/>
          </a:xfrm>
          <a:prstGeom prst="borderCallout1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Lớp em đã quyên góp được số thùng là:</a:t>
            </a:r>
          </a:p>
          <a:p>
            <a:pPr algn="ctr"/>
            <a:r>
              <a:rPr lang="en-US" sz="4000"/>
              <a:t>8 + 5 = 13 (thùng)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263"/>
          <a:stretch>
            <a:fillRect/>
          </a:stretch>
        </p:blipFill>
        <p:spPr>
          <a:xfrm rot="10800000">
            <a:off x="1500672" y="5485308"/>
            <a:ext cx="9167328" cy="1400630"/>
          </a:xfrm>
          <a:prstGeom prst="rect">
            <a:avLst/>
          </a:prstGeom>
        </p:spPr>
      </p:pic>
      <p:pic>
        <p:nvPicPr>
          <p:cNvPr id="14" name="Picture 4" descr="Create awesome children book illustrations by Graphic_woorl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672" y="28575"/>
            <a:ext cx="9167328" cy="545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81283" y="4196742"/>
            <a:ext cx="6980348" cy="2610214"/>
          </a:xfrm>
          <a:prstGeom prst="rect">
            <a:avLst/>
          </a:prstGeom>
        </p:spPr>
      </p:pic>
      <p:pic>
        <p:nvPicPr>
          <p:cNvPr id="17" name="Picture 2" descr="Kết quả hình ảnh cho frame&quot;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49" r="643"/>
          <a:stretch>
            <a:fillRect/>
          </a:stretch>
        </p:blipFill>
        <p:spPr bwMode="auto">
          <a:xfrm rot="5400000">
            <a:off x="3105766" y="-799394"/>
            <a:ext cx="5965370" cy="823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869203" y="1178342"/>
            <a:ext cx="6371773" cy="403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 ta sẽ cùng theo một </a:t>
            </a:r>
          </a:p>
          <a:p>
            <a:pPr algn="ctr"/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 tàu để đến tham quan nơi </a:t>
            </a:r>
          </a:p>
          <a:p>
            <a:pPr algn="ctr"/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sống của các muôn thú.</a:t>
            </a:r>
            <a:b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vậy, các em hãy cố gắng </a:t>
            </a:r>
          </a:p>
          <a:p>
            <a:pPr algn="ctr"/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đúng những câu hỏi nhé!</a:t>
            </a:r>
          </a:p>
          <a:p>
            <a:pPr algn="ctr"/>
            <a:endParaRPr lang="en-US" sz="32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Sẵn sàng cho chuyến tham quan nào!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 Tiết</a:t>
            </a:r>
            <a:r>
              <a:rPr kumimoji="0" lang="en-US" altLang="zh-CN" sz="66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791210" y="1645920"/>
            <a:ext cx="10791190" cy="2657475"/>
          </a:xfrm>
          <a:prstGeom prst="rect">
            <a:avLst/>
          </a:prstGeom>
        </p:spPr>
      </p:pic>
      <p:sp>
        <p:nvSpPr>
          <p:cNvPr id="6" name="Rounded Rectangle 5"/>
          <p:cNvSpPr/>
          <p:nvPr>
            <p:custDataLst>
              <p:tags r:id="rId1"/>
            </p:custDataLst>
          </p:nvPr>
        </p:nvSpPr>
        <p:spPr>
          <a:xfrm>
            <a:off x="5638800" y="3813810"/>
            <a:ext cx="842010" cy="41592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11</a:t>
            </a:r>
          </a:p>
        </p:txBody>
      </p:sp>
      <p:sp>
        <p:nvSpPr>
          <p:cNvPr id="7" name="Rounded Rectangle 6"/>
          <p:cNvSpPr/>
          <p:nvPr>
            <p:custDataLst>
              <p:tags r:id="rId2"/>
            </p:custDataLst>
          </p:nvPr>
        </p:nvSpPr>
        <p:spPr>
          <a:xfrm>
            <a:off x="7738110" y="3803650"/>
            <a:ext cx="842010" cy="41592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13</a:t>
            </a:r>
          </a:p>
        </p:txBody>
      </p:sp>
      <p:sp>
        <p:nvSpPr>
          <p:cNvPr id="8" name="Rounded Rectangle 7"/>
          <p:cNvSpPr/>
          <p:nvPr>
            <p:custDataLst>
              <p:tags r:id="rId3"/>
            </p:custDataLst>
          </p:nvPr>
        </p:nvSpPr>
        <p:spPr>
          <a:xfrm>
            <a:off x="8737600" y="3803650"/>
            <a:ext cx="842010" cy="41592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14</a:t>
            </a:r>
          </a:p>
        </p:txBody>
      </p:sp>
      <p:sp>
        <p:nvSpPr>
          <p:cNvPr id="9" name="Rounded Rectangle 8"/>
          <p:cNvSpPr/>
          <p:nvPr>
            <p:custDataLst>
              <p:tags r:id="rId4"/>
            </p:custDataLst>
          </p:nvPr>
        </p:nvSpPr>
        <p:spPr>
          <a:xfrm>
            <a:off x="9823450" y="3803650"/>
            <a:ext cx="842010" cy="41592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15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7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2925" y="1581150"/>
            <a:ext cx="8564880" cy="339788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778125" y="2505075"/>
            <a:ext cx="902335" cy="85217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11</a:t>
            </a:r>
          </a:p>
        </p:txBody>
      </p:sp>
      <p:sp>
        <p:nvSpPr>
          <p:cNvPr id="7" name="Oval 6"/>
          <p:cNvSpPr/>
          <p:nvPr/>
        </p:nvSpPr>
        <p:spPr>
          <a:xfrm>
            <a:off x="9057005" y="3296285"/>
            <a:ext cx="770890" cy="82232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2</a:t>
            </a:r>
          </a:p>
        </p:txBody>
      </p:sp>
      <p:sp>
        <p:nvSpPr>
          <p:cNvPr id="8" name="Oval 7"/>
          <p:cNvSpPr/>
          <p:nvPr/>
        </p:nvSpPr>
        <p:spPr>
          <a:xfrm>
            <a:off x="7890510" y="2534920"/>
            <a:ext cx="770890" cy="82232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7</a:t>
            </a:r>
          </a:p>
        </p:txBody>
      </p:sp>
      <p:sp>
        <p:nvSpPr>
          <p:cNvPr id="11" name="Oval 10"/>
          <p:cNvSpPr/>
          <p:nvPr/>
        </p:nvSpPr>
        <p:spPr>
          <a:xfrm>
            <a:off x="8661400" y="2534920"/>
            <a:ext cx="770890" cy="82232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6</a:t>
            </a:r>
          </a:p>
        </p:txBody>
      </p:sp>
      <p:sp>
        <p:nvSpPr>
          <p:cNvPr id="12" name="Oval 11"/>
          <p:cNvSpPr/>
          <p:nvPr/>
        </p:nvSpPr>
        <p:spPr>
          <a:xfrm>
            <a:off x="8286115" y="1835150"/>
            <a:ext cx="841375" cy="82232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11" grpId="0" bldLvl="0" animBg="1"/>
      <p:bldP spid="11" grpId="1" animBg="1"/>
      <p:bldP spid="12" grpId="0" bldLvl="0" animBg="1"/>
      <p:bldP spid="12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2075" y="1417955"/>
            <a:ext cx="9112885" cy="310515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318250" y="2971800"/>
            <a:ext cx="882650" cy="40576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351010" y="2971800"/>
            <a:ext cx="882650" cy="40576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16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1695" y="1856105"/>
            <a:ext cx="10336530" cy="250634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350385" y="3336925"/>
            <a:ext cx="446405" cy="4464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068820" y="3275965"/>
            <a:ext cx="608965" cy="4464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13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705975" y="2886075"/>
            <a:ext cx="608965" cy="4464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17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6495" y="274955"/>
            <a:ext cx="10019665" cy="564896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3346450" y="1623060"/>
            <a:ext cx="2079625" cy="1419860"/>
          </a:xfrm>
          <a:prstGeom prst="ellipse">
            <a:avLst/>
          </a:prstGeom>
          <a:noFill/>
          <a:ln w="41275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078980" y="1967865"/>
            <a:ext cx="1522095" cy="1419860"/>
          </a:xfrm>
          <a:prstGeom prst="ellipse">
            <a:avLst/>
          </a:prstGeom>
          <a:noFill/>
          <a:ln w="41275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021965" y="3387090"/>
            <a:ext cx="2059305" cy="170497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67680" y="1743710"/>
            <a:ext cx="1633855" cy="1441450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8053070" y="852170"/>
            <a:ext cx="1754505" cy="1257300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081270" y="3185160"/>
            <a:ext cx="1390650" cy="1257300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9301480" y="2108835"/>
            <a:ext cx="1733550" cy="170497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618095" y="3498850"/>
            <a:ext cx="1327785" cy="1351280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9300845" y="3813810"/>
            <a:ext cx="1734185" cy="1695450"/>
          </a:xfrm>
          <a:prstGeom prst="ellipse">
            <a:avLst/>
          </a:prstGeom>
          <a:noFill/>
          <a:ln w="34925"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541770" y="3326765"/>
            <a:ext cx="1075690" cy="1116330"/>
          </a:xfrm>
          <a:prstGeom prst="ellipse">
            <a:avLst/>
          </a:prstGeom>
          <a:noFill/>
          <a:ln w="34925"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ldLvl="0" animBg="1"/>
      <p:bldP spid="8" grpId="0" animBg="1"/>
      <p:bldP spid="8" grpId="1" animBg="1"/>
      <p:bldP spid="9" grpId="0" bldLvl="0" animBg="1"/>
      <p:bldP spid="9" grpId="1" animBg="1"/>
      <p:bldP spid="10" grpId="0" animBg="1"/>
      <p:bldP spid="10" grpId="1" animBg="1"/>
      <p:bldP spid="11" grpId="0" bldLvl="0" animBg="1"/>
      <p:bldP spid="11" grpId="1" animBg="1"/>
      <p:bldP spid="12" grpId="0" animBg="1"/>
      <p:bldP spid="12" grpId="1" animBg="1"/>
      <p:bldP spid="13" grpId="0" bldLvl="0" animBg="1"/>
      <p:bldP spid="13" grpId="1" animBg="1"/>
      <p:bldP spid="14" grpId="0" animBg="1"/>
      <p:bldP spid="14" grpId="1" animBg="1"/>
      <p:bldP spid="15" grpId="0" bldLvl="0" animBg="1"/>
      <p:bldP spid="15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0065" y="274955"/>
            <a:ext cx="10937875" cy="330771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530985" y="3935730"/>
            <a:ext cx="9432925" cy="163258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/>
              <a:t>Đoàn tàu đó có tất cả số toa là?</a:t>
            </a:r>
          </a:p>
          <a:p>
            <a:pPr algn="ctr"/>
            <a:r>
              <a:rPr lang="en-US" sz="4400"/>
              <a:t>4 + 7 = 11 (toa)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 Tiết</a:t>
            </a:r>
            <a:r>
              <a:rPr kumimoji="0" lang="en-US" altLang="zh-CN" sz="66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250" y="274955"/>
            <a:ext cx="2578100" cy="1143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395" y="2032000"/>
            <a:ext cx="10657205" cy="307848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557520" y="4452620"/>
            <a:ext cx="781050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703695" y="4452620"/>
            <a:ext cx="781050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14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839710" y="4452620"/>
            <a:ext cx="781050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16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975725" y="4452620"/>
            <a:ext cx="781050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13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111740" y="4452620"/>
            <a:ext cx="781050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14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7475" y="95885"/>
            <a:ext cx="5018405" cy="17030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090" y="1798955"/>
            <a:ext cx="5086350" cy="4772660"/>
          </a:xfrm>
          <a:prstGeom prst="rect">
            <a:avLst/>
          </a:prstGeom>
        </p:spPr>
      </p:pic>
      <p:cxnSp>
        <p:nvCxnSpPr>
          <p:cNvPr id="8" name="Curved Connector 7"/>
          <p:cNvCxnSpPr/>
          <p:nvPr/>
        </p:nvCxnSpPr>
        <p:spPr>
          <a:xfrm>
            <a:off x="5872480" y="2576195"/>
            <a:ext cx="3032760" cy="1612900"/>
          </a:xfrm>
          <a:prstGeom prst="curvedConnector3">
            <a:avLst>
              <a:gd name="adj1" fmla="val 50021"/>
            </a:avLst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Curved Connector 8"/>
          <p:cNvCxnSpPr/>
          <p:nvPr/>
        </p:nvCxnSpPr>
        <p:spPr>
          <a:xfrm rot="5400000" flipV="1">
            <a:off x="4822190" y="3666490"/>
            <a:ext cx="2607310" cy="243840"/>
          </a:xfrm>
          <a:prstGeom prst="curvedConnector3">
            <a:avLst>
              <a:gd name="adj1" fmla="val 50024"/>
            </a:avLst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Curved Connector 9"/>
          <p:cNvCxnSpPr/>
          <p:nvPr/>
        </p:nvCxnSpPr>
        <p:spPr>
          <a:xfrm rot="5400000" flipV="1">
            <a:off x="5349875" y="3291205"/>
            <a:ext cx="2951480" cy="1521460"/>
          </a:xfrm>
          <a:prstGeom prst="curvedConnector3">
            <a:avLst>
              <a:gd name="adj1" fmla="val 50022"/>
            </a:avLst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2137233" y="878097"/>
            <a:ext cx="783618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này thuộc bản quyền của trang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thầy cô có nhu cầu tham khảo thêm các trò chơi dạy học khác có thể liên hệ với trang của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địa chỉ facebook bên dưới</a:t>
            </a:r>
          </a:p>
          <a:p>
            <a:pPr algn="ctr"/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260315" y="3801406"/>
            <a:ext cx="759517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https://www.facebook.com/TheGioiTroChoiDayHoc</a:t>
            </a:r>
          </a:p>
          <a:p>
            <a:pPr algn="just"/>
            <a:endParaRPr lang="en-US" sz="4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33" y="5566228"/>
            <a:ext cx="1219200" cy="1219200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2378248" y="5935991"/>
            <a:ext cx="7595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Gmail: </a:t>
            </a:r>
            <a:r>
              <a:rPr 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SenDaStudio4291@gmail.com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2" descr="Cartoon forest hill landscape vector nature background illustration -  Download Free Vectors, Clipart Graphics &amp; Vector Ar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672" y="5456733"/>
            <a:ext cx="9167328" cy="1400630"/>
          </a:xfrm>
          <a:prstGeom prst="rect">
            <a:avLst/>
          </a:prstGeom>
        </p:spPr>
      </p:pic>
      <p:pic>
        <p:nvPicPr>
          <p:cNvPr id="60" name="Picture 2" descr="Cute rabbit cartoon Royalty Free Vector Image - VectorStoc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685" l="0" r="100000">
                        <a14:backgroundMark x1="36640" y1="37685" x2="4171" y2="89907"/>
                        <a14:backgroundMark x1="7892" y1="37407" x2="18715" y2="84630"/>
                        <a14:backgroundMark x1="36979" y1="37407" x2="27170" y2="82407"/>
                        <a14:backgroundMark x1="83653" y1="2130" x2="62007" y2="11019"/>
                        <a14:backgroundMark x1="89064" y1="9352" x2="95152" y2="37130"/>
                        <a14:backgroundMark x1="90755" y1="62130" x2="91432" y2="87407"/>
                        <a14:backgroundMark x1="94138" y1="38796" x2="88388" y2="42963"/>
                        <a14:backgroundMark x1="50507" y1="5463" x2="62683" y2="9074"/>
                        <a14:backgroundMark x1="9583" y1="6019" x2="6877" y2="1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697101"/>
            <a:ext cx="953441" cy="116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 descr="Black and White rabbit vector | 77 Rabbit Clipart images . Use these free  Rabbit Clipart for your ... | Rabbit clipart, Rabbit pictures, Cute bunny  cartoo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443" y="5697101"/>
            <a:ext cx="739662" cy="7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Bunny Rabbit Cartoon Images | Rabbit cartoon images, Cartoon clip art, Cartoon  bunny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725" y="5758751"/>
            <a:ext cx="797866" cy="79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4" name="Group 73"/>
          <p:cNvGrpSpPr/>
          <p:nvPr/>
        </p:nvGrpSpPr>
        <p:grpSpPr>
          <a:xfrm>
            <a:off x="-5678510" y="2773680"/>
            <a:ext cx="6980348" cy="2683690"/>
            <a:chOff x="798490" y="2838075"/>
            <a:chExt cx="6980348" cy="2683690"/>
          </a:xfrm>
        </p:grpSpPr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76" name="Rounded Rectangle 75"/>
            <p:cNvSpPr/>
            <p:nvPr/>
          </p:nvSpPr>
          <p:spPr>
            <a:xfrm>
              <a:off x="901521" y="2838075"/>
              <a:ext cx="1403797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49</a:t>
              </a:r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2395470" y="3059055"/>
              <a:ext cx="1403797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78" name="Rounded Rectangle 77"/>
            <p:cNvSpPr/>
            <p:nvPr/>
          </p:nvSpPr>
          <p:spPr>
            <a:xfrm>
              <a:off x="3915177" y="2838075"/>
              <a:ext cx="1403797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46</a:t>
              </a:r>
            </a:p>
          </p:txBody>
        </p:sp>
      </p:grpSp>
      <p:sp>
        <p:nvSpPr>
          <p:cNvPr id="79" name="Rectangle 78"/>
          <p:cNvSpPr/>
          <p:nvPr/>
        </p:nvSpPr>
        <p:spPr>
          <a:xfrm>
            <a:off x="8028511" y="552447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&lt;</a:t>
            </a:r>
          </a:p>
        </p:txBody>
      </p:sp>
      <p:sp>
        <p:nvSpPr>
          <p:cNvPr id="80" name="Rectangle 79"/>
          <p:cNvSpPr/>
          <p:nvPr/>
        </p:nvSpPr>
        <p:spPr>
          <a:xfrm>
            <a:off x="5212686" y="552448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=</a:t>
            </a:r>
          </a:p>
        </p:txBody>
      </p:sp>
      <p:sp>
        <p:nvSpPr>
          <p:cNvPr id="81" name="Rectangle 80"/>
          <p:cNvSpPr/>
          <p:nvPr/>
        </p:nvSpPr>
        <p:spPr>
          <a:xfrm>
            <a:off x="2396861" y="526713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&gt;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2638610" y="-706487"/>
            <a:ext cx="138176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Đúng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022E-16 L 0.92465 0.0076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33" y="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2465 0.00764 L 1.79965 0.02083 " pathEditMode="relative" rAng="0" ptsTypes="AA">
                                      <p:cBhvr>
                                        <p:cTn id="55" dur="5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75" y="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</p:childTnLst>
        </p:cTn>
      </p:par>
    </p:tnLst>
    <p:bldLst>
      <p:bldP spid="79" grpId="0" bldLvl="0" animBg="1"/>
      <p:bldP spid="79" grpId="1" bldLvl="0" animBg="1"/>
      <p:bldP spid="80" grpId="0" bldLvl="0" animBg="1"/>
      <p:bldP spid="80" grpId="1" bldLvl="0" animBg="1"/>
      <p:bldP spid="81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40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30555" y="1633855"/>
            <a:ext cx="5341620" cy="4457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1780" y="274955"/>
            <a:ext cx="3705225" cy="1143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784975" y="1957705"/>
            <a:ext cx="4605020" cy="243395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9 + 5 = 14</a:t>
            </a:r>
          </a:p>
          <a:p>
            <a:pPr algn="ctr"/>
            <a:r>
              <a:rPr lang="en-US" sz="3200"/>
              <a:t>7 + 4 = 11</a:t>
            </a:r>
          </a:p>
          <a:p>
            <a:pPr algn="ctr"/>
            <a:r>
              <a:rPr lang="en-US" sz="3200"/>
              <a:t>8 + 6 = 14</a:t>
            </a:r>
          </a:p>
          <a:p>
            <a:pPr algn="ctr"/>
            <a:r>
              <a:rPr lang="en-US" sz="3200"/>
              <a:t>6 + 7 = 13</a:t>
            </a:r>
          </a:p>
          <a:p>
            <a:pPr algn="ctr"/>
            <a:r>
              <a:rPr lang="en-US" sz="3200"/>
              <a:t>9 + 7 = 16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7235825" y="4727575"/>
            <a:ext cx="3824605" cy="114046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3894455" y="4290695"/>
            <a:ext cx="841375" cy="40576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016375" y="4940300"/>
            <a:ext cx="841375" cy="40576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1" grpId="0" animBg="1"/>
      <p:bldP spid="11" grpId="1" animBg="1"/>
      <p:bldP spid="12" grpId="0" bldLvl="0" animBg="1"/>
      <p:bldP spid="12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41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78840" y="1682115"/>
            <a:ext cx="10702925" cy="245618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805305" y="2332990"/>
            <a:ext cx="2200275" cy="2008505"/>
          </a:xfrm>
          <a:prstGeom prst="ellipse">
            <a:avLst/>
          </a:prstGeom>
          <a:noFill/>
          <a:ln w="41275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045835" y="2242185"/>
            <a:ext cx="2352040" cy="2008505"/>
          </a:xfrm>
          <a:prstGeom prst="ellipse">
            <a:avLst/>
          </a:prstGeom>
          <a:noFill/>
          <a:ln w="41275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bldLvl="0" animBg="1"/>
      <p:bldP spid="8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137233" y="878097"/>
            <a:ext cx="783618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này thuộc bản quyền của trang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thầy cô có nhu cầu tham khảo thêm các trò chơi dạy học khác có thể liên hệ với trang của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địa chỉ facebook bên dưới</a:t>
            </a:r>
          </a:p>
          <a:p>
            <a:pPr algn="ctr"/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60315" y="3801406"/>
            <a:ext cx="759517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https://www.facebook.com/TheGioiTroChoiDayHoc</a:t>
            </a:r>
          </a:p>
          <a:p>
            <a:pPr algn="just"/>
            <a:endParaRPr lang="en-US" sz="4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33" y="5566228"/>
            <a:ext cx="1219200" cy="12192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378248" y="5935991"/>
            <a:ext cx="7595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Gmail: </a:t>
            </a:r>
            <a:r>
              <a:rPr 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SenDaStudio4291@gmail.com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4" descr="5x7FT Cartoon Tropical Forest Palm Leaves Jungles Custom Photo Studio  Backdrop Background Vinyl 220cm x 150cm|background vinyl|studio  backdropphoto studio backdrop - AliExpress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957" y="0"/>
            <a:ext cx="9263131" cy="552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088" y="5457370"/>
            <a:ext cx="9167328" cy="1400630"/>
          </a:xfrm>
          <a:prstGeom prst="rect">
            <a:avLst/>
          </a:prstGeom>
        </p:spPr>
      </p:pic>
      <p:pic>
        <p:nvPicPr>
          <p:cNvPr id="31" name="Picture 2" descr="Funny Baby Monkey Pictures - Monkeys Cartoon Clip Art | Monkey pictures,  Cartoon clip art, Cartoon monkey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1282">
            <a:off x="1622122" y="4142042"/>
            <a:ext cx="824802" cy="82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Monkey Cartoon Images, Stock Photos &amp; Vectors | Shutterstock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5714" l="0" r="100000">
                        <a14:foregroundMark x1="25313" y1="33571" x2="42813" y2="28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395" y="2050231"/>
            <a:ext cx="910771" cy="79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Group 33"/>
          <p:cNvGrpSpPr/>
          <p:nvPr/>
        </p:nvGrpSpPr>
        <p:grpSpPr>
          <a:xfrm>
            <a:off x="-6183999" y="2773680"/>
            <a:ext cx="7484925" cy="2683690"/>
            <a:chOff x="293913" y="2838075"/>
            <a:chExt cx="7484925" cy="268369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36" name="Rounded Rectangle 35"/>
            <p:cNvSpPr/>
            <p:nvPr/>
          </p:nvSpPr>
          <p:spPr>
            <a:xfrm>
              <a:off x="293913" y="2838075"/>
              <a:ext cx="2011405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2395470" y="3059055"/>
              <a:ext cx="1403797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3915177" y="2838075"/>
              <a:ext cx="2056998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39" name="Rectangle 38"/>
          <p:cNvSpPr/>
          <p:nvPr/>
        </p:nvSpPr>
        <p:spPr>
          <a:xfrm>
            <a:off x="2552729" y="590550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31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234755" y="590550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32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989021" y="590550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33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063395" y="-769441"/>
            <a:ext cx="138176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Đúng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022E-16 L 0.92465 0.0076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33" y="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2466 0.00764 L 1.94289 0.00116 " pathEditMode="relative" rAng="0" ptsTypes="AA">
                                      <p:cBhvr>
                                        <p:cTn id="37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03" y="-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9" grpId="0" bldLvl="0" animBg="1"/>
      <p:bldP spid="39" grpId="1" bldLvl="0" animBg="1"/>
      <p:bldP spid="40" grpId="0" bldLvl="0" animBg="1"/>
      <p:bldP spid="40" grpId="1" bldLvl="0" animBg="1"/>
      <p:bldP spid="41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137233" y="878097"/>
            <a:ext cx="783618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này thuộc bản quyền của trang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thầy cô có nhu cầu tham khảo thêm các trò chơi dạy học khác có thể liên hệ với trang của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địa chỉ facebook bên dưới</a:t>
            </a:r>
          </a:p>
          <a:p>
            <a:pPr algn="ctr"/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60315" y="3801406"/>
            <a:ext cx="759517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https://www.facebook.com/TheGioiTroChoiDayHoc</a:t>
            </a:r>
          </a:p>
          <a:p>
            <a:pPr algn="just"/>
            <a:endParaRPr lang="en-US" sz="4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33" y="5566228"/>
            <a:ext cx="1219200" cy="12192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378248" y="5935991"/>
            <a:ext cx="7595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Gmail: </a:t>
            </a:r>
            <a:r>
              <a:rPr 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SenDaStudio4291@gmail.com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6" descr="Citação de verão e ilustração de flores. | Vetor Premiu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451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-5678510" y="2759164"/>
            <a:ext cx="6980348" cy="2683690"/>
            <a:chOff x="798490" y="2838075"/>
            <a:chExt cx="6980348" cy="2683690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33" name="Rounded Rectangle 32"/>
            <p:cNvSpPr/>
            <p:nvPr/>
          </p:nvSpPr>
          <p:spPr>
            <a:xfrm>
              <a:off x="901521" y="2838075"/>
              <a:ext cx="1403797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44 - 4</a:t>
              </a: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2395470" y="3059055"/>
              <a:ext cx="1403797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3915177" y="2838075"/>
              <a:ext cx="1403797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39</a:t>
              </a:r>
            </a:p>
          </p:txBody>
        </p:sp>
      </p:grpSp>
      <p:sp>
        <p:nvSpPr>
          <p:cNvPr id="36" name="Rectangle 35"/>
          <p:cNvSpPr/>
          <p:nvPr/>
        </p:nvSpPr>
        <p:spPr>
          <a:xfrm>
            <a:off x="8028511" y="537931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&lt;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212686" y="537932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=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595701" y="537932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&gt;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672" y="5442217"/>
            <a:ext cx="9167328" cy="140063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638610" y="-721003"/>
            <a:ext cx="138176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Đúng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9236">
            <a:off x="9073868" y="5682169"/>
            <a:ext cx="998955" cy="920724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022E-16 L 0.92465 0.0076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33" y="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2465 0.00764 L 1.79965 0.02083 " pathEditMode="relative" rAng="0" ptsTypes="AA">
                                      <p:cBhvr>
                                        <p:cTn id="43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75" y="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6" grpId="0" bldLvl="0" animBg="1"/>
      <p:bldP spid="36" grpId="1" bldLvl="0" animBg="1"/>
      <p:bldP spid="37" grpId="0" bldLvl="0" animBg="1"/>
      <p:bldP spid="37" grpId="1" bldLvl="0" animBg="1"/>
      <p:bldP spid="3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137233" y="878097"/>
            <a:ext cx="783618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này thuộc bản quyền của trang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thầy cô có nhu cầu tham khảo thêm các trò chơi dạy học khác có thể liên hệ với trang của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địa chỉ facebook bên dưới</a:t>
            </a:r>
          </a:p>
          <a:p>
            <a:pPr algn="ctr"/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60315" y="3801406"/>
            <a:ext cx="759517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https://www.facebook.com/TheGioiTroChoiDayHoc</a:t>
            </a:r>
          </a:p>
          <a:p>
            <a:pPr algn="just"/>
            <a:endParaRPr lang="en-US" sz="4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33" y="5566228"/>
            <a:ext cx="1219200" cy="12192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378248" y="5935991"/>
            <a:ext cx="7595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Gmail: </a:t>
            </a:r>
            <a:r>
              <a:rPr 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SenDaStudio4291@gmail.com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4" descr="ᐈ Anime animal wallpaper stock pictures, Royalty Free savanna backgrounds |  download on Depositphotos®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72572"/>
            <a:ext cx="9144000" cy="545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384798"/>
            <a:ext cx="9167328" cy="14006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114" y="3220367"/>
            <a:ext cx="981541" cy="76206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303" y="5495675"/>
            <a:ext cx="1060796" cy="1164437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-5678510" y="2701108"/>
            <a:ext cx="6980348" cy="2683690"/>
            <a:chOff x="798490" y="2838075"/>
            <a:chExt cx="6980348" cy="268369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36" name="Rounded Rectangle 35"/>
            <p:cNvSpPr/>
            <p:nvPr/>
          </p:nvSpPr>
          <p:spPr>
            <a:xfrm>
              <a:off x="901521" y="2838075"/>
              <a:ext cx="1403797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7+3</a:t>
              </a: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2395470" y="3059055"/>
              <a:ext cx="1403797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3915177" y="2838075"/>
              <a:ext cx="1403797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sp>
        <p:nvSpPr>
          <p:cNvPr id="39" name="Rectangle 38"/>
          <p:cNvSpPr/>
          <p:nvPr/>
        </p:nvSpPr>
        <p:spPr>
          <a:xfrm>
            <a:off x="2595701" y="479877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&gt;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791259" y="475112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&lt;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193480" y="475113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=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267854" y="-952891"/>
            <a:ext cx="138176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Đúng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022E-16 L 0.92465 0.0076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33" y="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2465 0.00764 L 1.79965 0.02083 " pathEditMode="relative" rAng="0" ptsTypes="AA">
                                      <p:cBhvr>
                                        <p:cTn id="37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75" y="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9" grpId="0" bldLvl="0" animBg="1"/>
      <p:bldP spid="39" grpId="1" bldLvl="0" animBg="1"/>
      <p:bldP spid="40" grpId="0" bldLvl="0" animBg="1"/>
      <p:bldP spid="40" grpId="1" bldLvl="0" animBg="1"/>
      <p:bldP spid="41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8694" y="1698765"/>
            <a:ext cx="11378129" cy="276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8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7: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8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Phép cộng (qua 10)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8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phạm vi 20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305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lang="en-US" altLang="zh-CN" sz="72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0616932554_1_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0617355351_1_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0617355351_1_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0617355351_1_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0617355351_1_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582</Words>
  <Application>Microsoft Office PowerPoint</Application>
  <PresentationFormat>Widescreen</PresentationFormat>
  <Paragraphs>189</Paragraphs>
  <Slides>42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42</vt:i4>
      </vt:variant>
    </vt:vector>
  </HeadingPairs>
  <TitlesOfParts>
    <vt:vector size="53" baseType="lpstr">
      <vt:lpstr>等线</vt:lpstr>
      <vt:lpstr>Arial</vt:lpstr>
      <vt:lpstr>Calibri</vt:lpstr>
      <vt:lpstr>Calibri Light</vt:lpstr>
      <vt:lpstr>ITC Avant Garde Std Bk</vt:lpstr>
      <vt:lpstr>Times New Roman</vt:lpstr>
      <vt:lpstr>Office Theme</vt:lpstr>
      <vt:lpstr>1_Office Theme</vt:lpstr>
      <vt:lpstr>1_Office 主题​​</vt:lpstr>
      <vt:lpstr>4_Office 主题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NHUNG ADMIN</dc:creator>
  <cp:lastModifiedBy>NHUNG ADMIN</cp:lastModifiedBy>
  <cp:revision>5</cp:revision>
  <dcterms:created xsi:type="dcterms:W3CDTF">2021-05-08T05:00:00Z</dcterms:created>
  <dcterms:modified xsi:type="dcterms:W3CDTF">2026-06-26T15:28:12Z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