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0" r:id="rId2"/>
    <p:sldMasterId id="2147483662" r:id="rId3"/>
    <p:sldMasterId id="2147483676" r:id="rId4"/>
    <p:sldMasterId id="2147483681" r:id="rId5"/>
  </p:sldMasterIdLst>
  <p:notesMasterIdLst>
    <p:notesMasterId r:id="rId27"/>
  </p:notesMasterIdLst>
  <p:sldIdLst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78" r:id="rId14"/>
    <p:sldId id="266" r:id="rId15"/>
    <p:sldId id="267" r:id="rId16"/>
    <p:sldId id="268" r:id="rId17"/>
    <p:sldId id="269" r:id="rId18"/>
    <p:sldId id="270" r:id="rId19"/>
    <p:sldId id="279" r:id="rId20"/>
    <p:sldId id="272" r:id="rId21"/>
    <p:sldId id="273" r:id="rId22"/>
    <p:sldId id="274" r:id="rId23"/>
    <p:sldId id="275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92" d="100"/>
          <a:sy n="92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15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Click="0" advTm="0">
    <p:rand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2.xml"/><Relationship Id="rId5" Type="http://schemas.openxmlformats.org/officeDocument/2006/relationships/slideLayout" Target="../slideLayouts/slideLayout6.xml"/><Relationship Id="rId10" Type="http://schemas.openxmlformats.org/officeDocument/2006/relationships/slideLayout" Target="../slideLayouts/slideLayout11.xml"/><Relationship Id="rId4" Type="http://schemas.openxmlformats.org/officeDocument/2006/relationships/slideLayout" Target="../slideLayouts/slideLayout5.xml"/><Relationship Id="rId9" Type="http://schemas.openxmlformats.org/officeDocument/2006/relationships/slideLayout" Target="../slideLayouts/slideLayout1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.jpeg"/><Relationship Id="rId5" Type="http://schemas.openxmlformats.org/officeDocument/2006/relationships/theme" Target="../theme/theme4.xml"/><Relationship Id="rId4" Type="http://schemas.openxmlformats.org/officeDocument/2006/relationships/slideLayout" Target="../slideLayouts/slideLayout2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7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2.xml"/><Relationship Id="rId7" Type="http://schemas.openxmlformats.org/officeDocument/2006/relationships/slideLayout" Target="../slideLayouts/slideLayout3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Relationship Id="rId6" Type="http://schemas.openxmlformats.org/officeDocument/2006/relationships/slideLayout" Target="../slideLayouts/slideLayout35.xml"/><Relationship Id="rId11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4.xml"/><Relationship Id="rId10" Type="http://schemas.openxmlformats.org/officeDocument/2006/relationships/slideLayout" Target="../slideLayouts/slideLayout39.xml"/><Relationship Id="rId4" Type="http://schemas.openxmlformats.org/officeDocument/2006/relationships/slideLayout" Target="../slideLayouts/slideLayout33.xml"/><Relationship Id="rId9" Type="http://schemas.openxmlformats.org/officeDocument/2006/relationships/slideLayout" Target="../slideLayouts/slideLayout38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ransition spd="slow" advClick="0" advTm="0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C91A89-E8CE-409F-B6FB-2FE31E2C8F78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38358B-5F39-41D6-BF65-BC7EA37EC5F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6/26/2026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6/26/2026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0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GI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1.GIF"/><Relationship Id="rId5" Type="http://schemas.openxmlformats.org/officeDocument/2006/relationships/image" Target="../media/image7.jpeg"/><Relationship Id="rId4" Type="http://schemas.openxmlformats.org/officeDocument/2006/relationships/audio" Target="../media/audio2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jpe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jpeg"/><Relationship Id="rId5" Type="http://schemas.openxmlformats.org/officeDocument/2006/relationships/audio" Target="../media/audio4.wav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12.png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GIF"/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8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13.png"/><Relationship Id="rId4" Type="http://schemas.openxmlformats.org/officeDocument/2006/relationships/audio" Target="../media/audio3.wav"/><Relationship Id="rId9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1.xml"/><Relationship Id="rId6" Type="http://schemas.openxmlformats.org/officeDocument/2006/relationships/image" Target="../media/image18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44" b="10434"/>
          <a:stretch>
            <a:fillRect/>
          </a:stretch>
        </p:blipFill>
        <p:spPr bwMode="auto">
          <a:xfrm>
            <a:off x="0" y="0"/>
            <a:ext cx="121999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313" b="20813"/>
          <a:stretch>
            <a:fillRect/>
          </a:stretch>
        </p:blipFill>
        <p:spPr bwMode="auto">
          <a:xfrm>
            <a:off x="-7938" y="-136525"/>
            <a:ext cx="12207876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本框 1"/>
          <p:cNvSpPr txBox="1">
            <a:spLocks noChangeArrowheads="1"/>
          </p:cNvSpPr>
          <p:nvPr/>
        </p:nvSpPr>
        <p:spPr bwMode="auto">
          <a:xfrm>
            <a:off x="527050" y="4214813"/>
            <a:ext cx="10602913" cy="1198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defTabSz="4572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457200" marR="0" lvl="1" indent="0" algn="ctr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72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字魂17号-萌趣果冻体"/>
                <a:cs typeface="+mj-lt"/>
              </a:rPr>
              <a:t>Xin chào tất cả các con!</a:t>
            </a:r>
            <a:endParaRPr kumimoji="0" lang="zh-CN" altLang="en-US" sz="72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j-lt"/>
              <a:ea typeface="字魂17号-萌趣果冻体"/>
              <a:cs typeface="+mj-lt"/>
            </a:endParaRP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2324100" cy="10591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3595" y="1257300"/>
            <a:ext cx="8573135" cy="5238115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10051415" y="3245485"/>
            <a:ext cx="615315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990455" y="4391660"/>
            <a:ext cx="615315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0051415" y="5558155"/>
            <a:ext cx="615315" cy="415925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12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5" grpId="0" bldLvl="0" animBg="1"/>
      <p:bldP spid="5" grpId="1" animBg="1"/>
      <p:bldP spid="6" grpId="0" bldLvl="0" animBg="1"/>
      <p:bldP spid="6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3735" y="861695"/>
            <a:ext cx="10908665" cy="5109845"/>
          </a:xfrm>
          <a:prstGeom prst="rect">
            <a:avLst/>
          </a:prstGeom>
        </p:spPr>
      </p:pic>
      <p:sp>
        <p:nvSpPr>
          <p:cNvPr id="11" name="Rounded Rectangle 10"/>
          <p:cNvSpPr/>
          <p:nvPr/>
        </p:nvSpPr>
        <p:spPr>
          <a:xfrm>
            <a:off x="1885950" y="2008505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12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4492625" y="3124835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12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078980" y="4189730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12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705975" y="5245100"/>
            <a:ext cx="455930" cy="39560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/>
              <a:t>12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6370" y="142875"/>
            <a:ext cx="2263140" cy="96774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7880" y="1313815"/>
            <a:ext cx="8229600" cy="150177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4370070" y="3275965"/>
            <a:ext cx="4485005" cy="2830195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/>
              <a:t>9 + 5 = 14</a:t>
            </a:r>
          </a:p>
          <a:p>
            <a:pPr algn="ctr"/>
            <a:r>
              <a:rPr lang="en-US" sz="2800"/>
              <a:t>8 + 3 = 11</a:t>
            </a:r>
          </a:p>
          <a:p>
            <a:pPr algn="ctr"/>
            <a:r>
              <a:rPr lang="en-US" sz="2800"/>
              <a:t>7 + 7 = 14</a:t>
            </a:r>
          </a:p>
          <a:p>
            <a:pPr algn="ctr"/>
            <a:r>
              <a:rPr lang="en-US" sz="2800"/>
              <a:t>6 + 6 = 12</a:t>
            </a:r>
          </a:p>
          <a:p>
            <a:pPr algn="ctr"/>
            <a:r>
              <a:rPr lang="en-US" sz="2800"/>
              <a:t>7 + 6 = 13</a:t>
            </a:r>
          </a:p>
          <a:p>
            <a:pPr algn="ctr"/>
            <a:r>
              <a:rPr lang="en-US" sz="2800"/>
              <a:t> 9 + 4 = 13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51380" y="931545"/>
            <a:ext cx="8983980" cy="4831715"/>
          </a:xfrm>
          <a:prstGeom prst="rect">
            <a:avLst/>
          </a:prstGeom>
        </p:spPr>
      </p:pic>
      <p:cxnSp>
        <p:nvCxnSpPr>
          <p:cNvPr id="13" name="Straight Arrow Connector 12"/>
          <p:cNvCxnSpPr/>
          <p:nvPr/>
        </p:nvCxnSpPr>
        <p:spPr>
          <a:xfrm>
            <a:off x="6105525" y="3499485"/>
            <a:ext cx="2484755" cy="93281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5010150" y="3509645"/>
            <a:ext cx="2353310" cy="1186815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19785" y="989330"/>
            <a:ext cx="11017250" cy="487934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6328410" y="2434590"/>
            <a:ext cx="821690" cy="82296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dk1"/>
                </a:solidFill>
              </a14:hiddenFill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7839710" y="2110105"/>
            <a:ext cx="821690" cy="82296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dk1"/>
                </a:solidFill>
              </a14:hiddenFill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9554210" y="2434590"/>
            <a:ext cx="821690" cy="822960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dk1"/>
                </a:solidFill>
              </a14:hiddenFill>
            </a:ext>
          </a:extLst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le 17"/>
          <p:cNvSpPr/>
          <p:nvPr/>
        </p:nvSpPr>
        <p:spPr>
          <a:xfrm>
            <a:off x="252730" y="5527675"/>
            <a:ext cx="7486015" cy="1096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b. Đèn lồng ghi phép tính có kết quả lớn nhất: 8 + 7 = 15</a:t>
            </a:r>
          </a:p>
          <a:p>
            <a:pPr algn="ctr"/>
            <a:r>
              <a:rPr lang="en-US" sz="2400"/>
              <a:t>Đèn lồng ghi phép tính có kết quả bé nhất: 6 + 5 = 11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3" grpId="1" animBg="1"/>
      <p:bldP spid="14" grpId="0" bldLvl="0" animBg="1"/>
      <p:bldP spid="14" grpId="1" animBg="1"/>
      <p:bldP spid="17" grpId="0" bldLvl="0" animBg="1"/>
      <p:bldP spid="17" grpId="1" animBg="1"/>
      <p:bldP spid="18" grpId="0" animBg="1"/>
      <p:bldP spid="18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2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05" y="78105"/>
            <a:ext cx="2354580" cy="105918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65300" y="1592580"/>
            <a:ext cx="9443085" cy="270954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713855" y="352996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12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566025" y="351980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12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8458200" y="352996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12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10172700" y="3529965"/>
            <a:ext cx="699770" cy="47625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17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6" grpId="1" animBg="1"/>
      <p:bldP spid="7" grpId="0" bldLvl="0" animBg="1"/>
      <p:bldP spid="7" grpId="1" animBg="1"/>
      <p:bldP spid="8" grpId="0" bldLvl="0" animBg="1"/>
      <p:bldP spid="8" grpId="1" animBg="1"/>
      <p:bldP spid="10" grpId="0" bldLvl="0" animBg="1"/>
      <p:bldP spid="10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23290" y="1753870"/>
            <a:ext cx="10720705" cy="3019425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3285490" y="3245485"/>
            <a:ext cx="841375" cy="700405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11" name="5-Point Star 10"/>
          <p:cNvSpPr/>
          <p:nvPr/>
        </p:nvSpPr>
        <p:spPr>
          <a:xfrm>
            <a:off x="4837430" y="3946525"/>
            <a:ext cx="1339215" cy="102362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10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102600" y="3366770"/>
            <a:ext cx="720090" cy="70040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/>
              <a:t>14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9563100" y="4067175"/>
            <a:ext cx="538480" cy="57912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/>
              <a:t>18</a:t>
            </a:r>
          </a:p>
        </p:txBody>
      </p:sp>
      <p:sp>
        <p:nvSpPr>
          <p:cNvPr id="14" name="5-Point Star 13"/>
          <p:cNvSpPr/>
          <p:nvPr/>
        </p:nvSpPr>
        <p:spPr>
          <a:xfrm>
            <a:off x="10639425" y="3043555"/>
            <a:ext cx="1339215" cy="1023620"/>
          </a:xfrm>
          <a:prstGeom prst="star5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10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3355" y="160020"/>
            <a:ext cx="9810750" cy="6188710"/>
          </a:xfrm>
          <a:prstGeom prst="rect">
            <a:avLst/>
          </a:prstGeom>
        </p:spPr>
      </p:pic>
      <p:cxnSp>
        <p:nvCxnSpPr>
          <p:cNvPr id="15" name="Straight Arrow Connector 14"/>
          <p:cNvCxnSpPr/>
          <p:nvPr/>
        </p:nvCxnSpPr>
        <p:spPr>
          <a:xfrm>
            <a:off x="6460490" y="2221230"/>
            <a:ext cx="2941320" cy="158242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4076700" y="4107815"/>
            <a:ext cx="5335270" cy="1612900"/>
          </a:xfrm>
          <a:prstGeom prst="straightConnector1">
            <a:avLst/>
          </a:prstGeom>
          <a:ln>
            <a:tailEnd type="arrow" w="med" len="med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11555" y="1747520"/>
            <a:ext cx="10086340" cy="2953385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5263515" y="2809875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&gt;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253355" y="3783330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087485" y="2809875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=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9117965" y="3783330"/>
            <a:ext cx="517525" cy="58801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&lt;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bldLvl="0" animBg="1"/>
      <p:bldP spid="16" grpId="1" animBg="1"/>
      <p:bldP spid="17" grpId="0" bldLvl="0" animBg="1"/>
      <p:bldP spid="17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8705229" y="2026920"/>
            <a:ext cx="1901336" cy="190133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9566326" y="2026920"/>
            <a:ext cx="1901336" cy="19013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869161" y="2460674"/>
            <a:ext cx="1901336" cy="19013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10262529" y="2243797"/>
            <a:ext cx="1901336" cy="19013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99146" y="793799"/>
            <a:ext cx="3333750" cy="333375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3153296" y="1472922"/>
            <a:ext cx="5806398" cy="110799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Gà</a:t>
            </a:r>
            <a:r>
              <a:rPr kumimoji="0" lang="en-US" sz="66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con qua </a:t>
            </a:r>
            <a:r>
              <a:rPr kumimoji="0" lang="en-US" sz="6600" b="1" i="0" u="none" strike="noStrike" kern="1200" cap="none" spc="0" normalizeH="0" baseline="0" noProof="0" dirty="0" err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700000" algn="tl" rotWithShape="0">
                    <a:srgbClr val="ED7D31"/>
                  </a:outerShdw>
                  <a:reflection blurRad="6350" stA="60000" endA="900" endPos="58000" dir="5400000" sy="-100000" algn="bl" rotWithShape="0"/>
                </a:effectLst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cầu</a:t>
            </a:r>
            <a:endParaRPr kumimoji="0" lang="en-US" sz="6600" b="1" i="0" u="none" strike="noStrike" kern="1200" cap="none" spc="0" normalizeH="0" baseline="0" noProof="0" dirty="0">
              <a:ln w="6600">
                <a:solidFill>
                  <a:srgbClr val="ED7D31"/>
                </a:solidFill>
                <a:prstDash val="solid"/>
              </a:ln>
              <a:solidFill>
                <a:srgbClr val="FFFF00"/>
              </a:solidFill>
              <a:effectLst>
                <a:outerShdw dist="38100" dir="2700000" algn="tl" rotWithShape="0">
                  <a:srgbClr val="ED7D31"/>
                </a:outerShdw>
                <a:reflection blurRad="6350" stA="60000" endA="900" endPos="58000" dir="5400000" sy="-100000" algn="bl" rotWithShape="0"/>
              </a:effectLst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6550" y="128270"/>
            <a:ext cx="9426575" cy="459803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2849245" y="4990465"/>
            <a:ext cx="7333615" cy="14706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Trong hai ca-bin có tất cả số người là:</a:t>
            </a:r>
          </a:p>
          <a:p>
            <a:pPr algn="ctr"/>
            <a:r>
              <a:rPr lang="en-US" sz="3600"/>
              <a:t>7 + 8 = 15 (người)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1422669" y="3174271"/>
            <a:ext cx="752004" cy="1183099"/>
          </a:xfrm>
          <a:prstGeom prst="rect">
            <a:avLst/>
          </a:prstGeom>
        </p:spPr>
      </p:pic>
      <p:pic>
        <p:nvPicPr>
          <p:cNvPr id="14" name="Picture 13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240479" y="2735172"/>
            <a:ext cx="752004" cy="1183099"/>
          </a:xfrm>
          <a:prstGeom prst="rect">
            <a:avLst/>
          </a:prstGeom>
        </p:spPr>
      </p:pic>
      <p:pic>
        <p:nvPicPr>
          <p:cNvPr id="19" name="Picture 18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10856070" y="3174300"/>
            <a:ext cx="710625" cy="1117999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4744" y="1033977"/>
            <a:ext cx="2956412" cy="2832074"/>
          </a:xfrm>
          <a:prstGeom prst="rect">
            <a:avLst/>
          </a:prstGeom>
        </p:spPr>
      </p:pic>
      <p:sp>
        <p:nvSpPr>
          <p:cNvPr id="15" name="4"/>
          <p:cNvSpPr/>
          <p:nvPr/>
        </p:nvSpPr>
        <p:spPr>
          <a:xfrm>
            <a:off x="5981039" y="4060600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6" name="3"/>
          <p:cNvSpPr/>
          <p:nvPr/>
        </p:nvSpPr>
        <p:spPr>
          <a:xfrm>
            <a:off x="5981039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7" name="2"/>
          <p:cNvSpPr/>
          <p:nvPr/>
        </p:nvSpPr>
        <p:spPr>
          <a:xfrm>
            <a:off x="5968618" y="4072103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sp>
        <p:nvSpPr>
          <p:cNvPr id="18" name="1"/>
          <p:cNvSpPr/>
          <p:nvPr/>
        </p:nvSpPr>
        <p:spPr>
          <a:xfrm>
            <a:off x="5956197" y="4083606"/>
            <a:ext cx="841792" cy="1181686"/>
          </a:xfrm>
          <a:prstGeom prst="flowChartOffpageConnector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Đi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Qua</a:t>
            </a:r>
          </a:p>
        </p:txBody>
      </p:sp>
      <p:pic>
        <p:nvPicPr>
          <p:cNvPr id="3" name="Picture 2">
            <a:hlinkClick r:id="" action="ppaction://noaction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flipH="1">
            <a:off x="9487592" y="2681574"/>
            <a:ext cx="752880" cy="1184477"/>
          </a:xfrm>
          <a:prstGeom prst="rect">
            <a:avLst/>
          </a:prstGeom>
        </p:spPr>
      </p:pic>
      <p:pic>
        <p:nvPicPr>
          <p:cNvPr id="11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51397" y="-87630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4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4.81481E-6 L -0.6875 0.0145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375" y="718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3.7037E-6 L -0.79101 0.0226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557" y="113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25E-6 2.59259E-6 L -0.90156 -0.0347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78" y="-173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4.07407E-6 L -0.91445 -0.02314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729" y="-115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5" grpId="0" bldLvl="0" animBg="1"/>
      <p:bldP spid="16" grpId="0" bldLvl="0" animBg="1"/>
      <p:bldP spid="17" grpId="0" bldLvl="0" animBg="1"/>
      <p:bldP spid="1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sp>
        <p:nvSpPr>
          <p:cNvPr id="9" name="Hexagon 8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1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859517" y="4030933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A.15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9 + 6 =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2</a:t>
            </a:r>
          </a:p>
        </p:txBody>
      </p:sp>
      <p:sp>
        <p:nvSpPr>
          <p:cNvPr id="13" name="A"/>
          <p:cNvSpPr/>
          <p:nvPr/>
        </p:nvSpPr>
        <p:spPr>
          <a:xfrm>
            <a:off x="849996" y="5026354"/>
            <a:ext cx="4436714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71218" y="4047494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.12</a:t>
            </a:r>
          </a:p>
        </p:txBody>
      </p:sp>
      <p:sp>
        <p:nvSpPr>
          <p:cNvPr id="16" name="D"/>
          <p:cNvSpPr/>
          <p:nvPr/>
        </p:nvSpPr>
        <p:spPr>
          <a:xfrm>
            <a:off x="6522941" y="5026354"/>
            <a:ext cx="4533734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3422759" y="873163"/>
            <a:ext cx="5332940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0" i="0" u="none" strike="noStrike" kern="1200" cap="none" spc="0" normalizeH="0" baseline="0" noProof="0" dirty="0" err="1">
                <a:ln w="0"/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8 + 5 = </a:t>
            </a:r>
            <a:endParaRPr kumimoji="0" lang="en-US" sz="4400" b="0" i="0" u="none" strike="noStrike" kern="1200" cap="none" spc="0" normalizeH="0" baseline="0" noProof="0" dirty="0">
              <a:ln w="0"/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3</a:t>
            </a:r>
          </a:p>
        </p:txBody>
      </p:sp>
      <p:sp>
        <p:nvSpPr>
          <p:cNvPr id="13" name="A"/>
          <p:cNvSpPr/>
          <p:nvPr/>
        </p:nvSpPr>
        <p:spPr>
          <a:xfrm>
            <a:off x="6172469" y="3999975"/>
            <a:ext cx="4884206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514349" y="4004719"/>
            <a:ext cx="4761407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.13</a:t>
            </a:r>
          </a:p>
        </p:txBody>
      </p:sp>
      <p:sp>
        <p:nvSpPr>
          <p:cNvPr id="15" name="B"/>
          <p:cNvSpPr/>
          <p:nvPr/>
        </p:nvSpPr>
        <p:spPr>
          <a:xfrm>
            <a:off x="514349" y="5026355"/>
            <a:ext cx="4761407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6172469" y="5026354"/>
            <a:ext cx="4884206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71415" y="1055370"/>
            <a:ext cx="1936115" cy="11779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flipH="1">
            <a:off x="10304731" y="1881552"/>
            <a:ext cx="2356193" cy="235619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78974" y="1055077"/>
            <a:ext cx="2857940" cy="3182668"/>
          </a:xfrm>
          <a:prstGeom prst="rect">
            <a:avLst/>
          </a:prstGeom>
        </p:spPr>
      </p:pic>
      <p:pic>
        <p:nvPicPr>
          <p:cNvPr id="10" name="bensound-energ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87052" y="-1025098"/>
            <a:ext cx="609600" cy="609600"/>
          </a:xfrm>
          <a:prstGeom prst="rect">
            <a:avLst/>
          </a:prstGeom>
        </p:spPr>
      </p:pic>
      <p:sp>
        <p:nvSpPr>
          <p:cNvPr id="11" name="Round Same Side Corner Rectangle 10"/>
          <p:cNvSpPr/>
          <p:nvPr/>
        </p:nvSpPr>
        <p:spPr>
          <a:xfrm>
            <a:off x="1386037" y="25565"/>
            <a:ext cx="9202029" cy="2636291"/>
          </a:xfrm>
          <a:prstGeom prst="round2SameRect">
            <a:avLst>
              <a:gd name="adj1" fmla="val 16667"/>
              <a:gd name="adj2" fmla="val 50000"/>
            </a:avLst>
          </a:prstGeom>
          <a:solidFill>
            <a:srgbClr val="29E3B7"/>
          </a:solidFill>
          <a:ln w="571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ound Diagonal Corner Rectangle 11"/>
          <p:cNvSpPr/>
          <p:nvPr/>
        </p:nvSpPr>
        <p:spPr>
          <a:xfrm>
            <a:off x="4054757" y="58176"/>
            <a:ext cx="3449805" cy="668542"/>
          </a:xfrm>
          <a:prstGeom prst="round2DiagRect">
            <a:avLst>
              <a:gd name="adj1" fmla="val 50000"/>
              <a:gd name="adj2" fmla="val 42686"/>
            </a:avLst>
          </a:prstGeom>
          <a:solidFill>
            <a:srgbClr val="FFC000"/>
          </a:solidFill>
          <a:ln>
            <a:solidFill>
              <a:srgbClr val="DBB1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Câu</a:t>
            </a: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Hỏi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4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3" name="A"/>
          <p:cNvSpPr/>
          <p:nvPr/>
        </p:nvSpPr>
        <p:spPr>
          <a:xfrm>
            <a:off x="6454724" y="5001749"/>
            <a:ext cx="455344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A.11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"/>
          <p:cNvSpPr/>
          <p:nvPr/>
        </p:nvSpPr>
        <p:spPr>
          <a:xfrm>
            <a:off x="6454724" y="4030933"/>
            <a:ext cx="4601951" cy="868222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C.14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B"/>
          <p:cNvSpPr/>
          <p:nvPr/>
        </p:nvSpPr>
        <p:spPr>
          <a:xfrm>
            <a:off x="856011" y="5026355"/>
            <a:ext cx="4419746" cy="835100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B.10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D"/>
          <p:cNvSpPr/>
          <p:nvPr/>
        </p:nvSpPr>
        <p:spPr>
          <a:xfrm>
            <a:off x="849996" y="4020528"/>
            <a:ext cx="4425761" cy="837265"/>
          </a:xfrm>
          <a:prstGeom prst="roundRect">
            <a:avLst>
              <a:gd name="adj" fmla="val 50000"/>
            </a:avLst>
          </a:prstGeom>
          <a:solidFill>
            <a:srgbClr val="7030A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D.12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Hexagon 1">
            <a:hlinkClick r:id="" action="ppaction://noaction"/>
          </p:cNvPr>
          <p:cNvSpPr/>
          <p:nvPr/>
        </p:nvSpPr>
        <p:spPr>
          <a:xfrm>
            <a:off x="10916529" y="5656806"/>
            <a:ext cx="1124129" cy="969077"/>
          </a:xfrm>
          <a:prstGeom prst="hexagon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Quay</a:t>
            </a:r>
          </a:p>
          <a:p>
            <a:pPr algn="ctr"/>
            <a:r>
              <a:rPr lang="en-US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03470" y="1055370"/>
            <a:ext cx="2491105" cy="13455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565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1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n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9" presetClass="exit" presetSubtype="0" ac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36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bldLvl="0" animBg="1"/>
      <p:bldP spid="12" grpId="0" bldLvl="0" animBg="1"/>
      <p:bldP spid="13" grpId="0" bldLvl="0" animBg="1"/>
      <p:bldP spid="13" grpId="1" bldLvl="0" animBg="1"/>
      <p:bldP spid="14" grpId="0" bldLvl="0" animBg="1"/>
      <p:bldP spid="14" grpId="1" bldLvl="0" animBg="1"/>
      <p:bldP spid="15" grpId="0" bldLvl="0" animBg="1"/>
      <p:bldP spid="15" grpId="1" bldLvl="0" animBg="1"/>
      <p:bldP spid="16" grpId="0" bldLvl="0" animBg="1"/>
      <p:bldP spid="16" grpId="1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8: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Bảng cộng (qua 10)</a:t>
            </a:r>
          </a:p>
        </p:txBody>
      </p:sp>
      <p:pic>
        <p:nvPicPr>
          <p:cNvPr id="21" name="Content Placeholder 20" descr="logo"/>
          <p:cNvPicPr>
            <a:picLocks noGrp="1" noChangeAspect="1"/>
          </p:cNvPicPr>
          <p:nvPr>
            <p:ph sz="half" idx="2"/>
          </p:nvPr>
        </p:nvPicPr>
        <p:blipFill>
          <a:blip r:embed="rId7"/>
          <a:stretch>
            <a:fillRect/>
          </a:stretch>
        </p:blipFill>
        <p:spPr>
          <a:xfrm>
            <a:off x="10700385" y="-88265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1477010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96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Tiết 1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pic>
        <p:nvPicPr>
          <p:cNvPr id="2" name="Content Placeholder 1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-29845" y="4881880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Widescreen</PresentationFormat>
  <Paragraphs>80</Paragraphs>
  <Slides>21</Slides>
  <Notes>3</Notes>
  <HiddenSlides>0</HiddenSlides>
  <MMClips>6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等线</vt:lpstr>
      <vt:lpstr>Arial</vt:lpstr>
      <vt:lpstr>Calibri</vt:lpstr>
      <vt:lpstr>Calibri Light</vt:lpstr>
      <vt:lpstr>ITC Avant Garde Std Bk</vt:lpstr>
      <vt:lpstr>Times New Roman</vt:lpstr>
      <vt:lpstr>1_Office Theme</vt:lpstr>
      <vt:lpstr>2_Office Theme</vt:lpstr>
      <vt:lpstr>3_Office Theme</vt:lpstr>
      <vt:lpstr>4_Office 主题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NHUNG ADMIN</dc:creator>
  <cp:lastModifiedBy>NHUNG ADMIN</cp:lastModifiedBy>
  <cp:revision>4</cp:revision>
  <dcterms:created xsi:type="dcterms:W3CDTF">2021-05-10T04:25:00Z</dcterms:created>
  <dcterms:modified xsi:type="dcterms:W3CDTF">2026-06-26T15:29:16Z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