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  <p:sldMasterId id="2147483672" r:id="rId2"/>
    <p:sldMasterId id="2147483691" r:id="rId3"/>
  </p:sldMasterIdLst>
  <p:notesMasterIdLst>
    <p:notesMasterId r:id="rId18"/>
  </p:notesMasterIdLst>
  <p:sldIdLst>
    <p:sldId id="258" r:id="rId4"/>
    <p:sldId id="259" r:id="rId5"/>
    <p:sldId id="260" r:id="rId6"/>
    <p:sldId id="261" r:id="rId7"/>
    <p:sldId id="262" r:id="rId8"/>
    <p:sldId id="283" r:id="rId9"/>
    <p:sldId id="264" r:id="rId10"/>
    <p:sldId id="265" r:id="rId11"/>
    <p:sldId id="266" r:id="rId12"/>
    <p:sldId id="284" r:id="rId13"/>
    <p:sldId id="267" r:id="rId14"/>
    <p:sldId id="268" r:id="rId15"/>
    <p:sldId id="271" r:id="rId16"/>
    <p:sldId id="27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1" autoAdjust="0"/>
    <p:restoredTop sz="94660"/>
  </p:normalViewPr>
  <p:slideViewPr>
    <p:cSldViewPr snapToGrid="0">
      <p:cViewPr varScale="1">
        <p:scale>
          <a:sx n="92" d="100"/>
          <a:sy n="92" d="100"/>
        </p:scale>
        <p:origin x="216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2AEFD-FEDB-4542-BE9E-D4DED9AFC90C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2AEFD-FEDB-4542-BE9E-D4DED9AFC90C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A6248-9075-44F6-BABA-ACCDFFA54742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6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8.GIF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6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8.GIF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6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8.GIF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729" y="883919"/>
            <a:ext cx="2857500" cy="2857500"/>
          </a:xfrm>
          <a:prstGeom prst="rect">
            <a:avLst/>
          </a:prstGeom>
        </p:spPr>
      </p:pic>
      <p:sp>
        <p:nvSpPr>
          <p:cNvPr id="8" name="Hexagon 7"/>
          <p:cNvSpPr/>
          <p:nvPr/>
        </p:nvSpPr>
        <p:spPr>
          <a:xfrm>
            <a:off x="315850" y="13792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Ong</a:t>
            </a:r>
            <a:endParaRPr lang="en-US" sz="6600"/>
          </a:p>
        </p:txBody>
      </p:sp>
      <p:sp>
        <p:nvSpPr>
          <p:cNvPr id="9" name="Hexagon 8"/>
          <p:cNvSpPr/>
          <p:nvPr/>
        </p:nvSpPr>
        <p:spPr>
          <a:xfrm>
            <a:off x="2471927" y="1981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non</a:t>
            </a:r>
            <a:endParaRPr lang="en-US" sz="6600"/>
          </a:p>
        </p:txBody>
      </p:sp>
      <p:sp>
        <p:nvSpPr>
          <p:cNvPr id="10" name="Hexagon 9"/>
          <p:cNvSpPr/>
          <p:nvPr/>
        </p:nvSpPr>
        <p:spPr>
          <a:xfrm>
            <a:off x="6784081" y="25603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việc</a:t>
            </a:r>
          </a:p>
        </p:txBody>
      </p:sp>
      <p:sp>
        <p:nvSpPr>
          <p:cNvPr id="13" name="Hexagon 12"/>
          <p:cNvSpPr/>
          <p:nvPr/>
        </p:nvSpPr>
        <p:spPr>
          <a:xfrm>
            <a:off x="4628004" y="13792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học</a:t>
            </a:r>
            <a:endParaRPr lang="en-US" sz="660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952" y="3436622"/>
            <a:ext cx="2650039" cy="2661817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4753961" y="5417818"/>
            <a:ext cx="428386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/>
              <a:t>The little bee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ud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bldLvl="0" animBg="1"/>
      <p:bldP spid="9" grpId="0" bldLvl="0" animBg="1"/>
      <p:bldP spid="9" grpId="1" bldLvl="0" animBg="1"/>
      <p:bldP spid="10" grpId="0" bldLvl="0" animBg="1"/>
      <p:bldP spid="10" grpId="1" bldLvl="0" animBg="1"/>
      <p:bldP spid="13" grpId="0" bldLvl="0" animBg="1"/>
      <p:bldP spid="13" grpId="1" bldLvl="0" animBg="1"/>
      <p:bldP spid="1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14770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/>
            <a:r>
              <a:rPr lang="en-US" sz="96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/>
              </a:rPr>
              <a:t>Tiết 2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pic>
        <p:nvPicPr>
          <p:cNvPr id="2" name="Content Placeholder 1" descr="logo"/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-29845" y="4881880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835" y="213360"/>
            <a:ext cx="2308860" cy="10007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825" y="1833245"/>
            <a:ext cx="10480675" cy="4053840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375" y="152400"/>
            <a:ext cx="2446020" cy="111252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8265" y="1866900"/>
            <a:ext cx="9759315" cy="3337560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2697480" y="3347085"/>
            <a:ext cx="557530" cy="53784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15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652395" y="3955415"/>
            <a:ext cx="557530" cy="53784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5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652395" y="4554220"/>
            <a:ext cx="436880" cy="53784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/>
              <a:t>10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222875" y="4016375"/>
            <a:ext cx="557530" cy="53784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15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090920" y="4016375"/>
            <a:ext cx="456565" cy="53784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5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871970" y="4016375"/>
            <a:ext cx="436880" cy="53784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/>
              <a:t>10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445250" y="4666615"/>
            <a:ext cx="497840" cy="53784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/>
              <a:t>10</a:t>
            </a:r>
          </a:p>
        </p:txBody>
      </p:sp>
      <p:pic>
        <p:nvPicPr>
          <p:cNvPr id="2" name="Content Placeholder 1" descr="logo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bldLvl="0" animBg="1"/>
      <p:bldP spid="14" grpId="1" animBg="1"/>
      <p:bldP spid="15" grpId="0" bldLvl="0" animBg="1"/>
      <p:bldP spid="15" grpId="1" animBg="1"/>
      <p:bldP spid="16" grpId="0" bldLvl="0" animBg="1"/>
      <p:bldP spid="16" grpId="1" animBg="1"/>
      <p:bldP spid="17" grpId="0" bldLvl="0" animBg="1"/>
      <p:bldP spid="17" grpId="1" animBg="1"/>
      <p:bldP spid="20" grpId="0" bldLvl="0" animBg="1"/>
      <p:bldP spid="20" grpId="1" animBg="1"/>
      <p:bldP spid="21" grpId="0" bldLvl="0" animBg="1"/>
      <p:bldP spid="21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94615"/>
            <a:ext cx="2423160" cy="104394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1580" y="1757680"/>
            <a:ext cx="9912350" cy="370713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113405" y="4046855"/>
            <a:ext cx="446405" cy="37528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/>
              <a:t>13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228090" y="457835"/>
            <a:ext cx="9432290" cy="1179830"/>
          </a:xfrm>
          <a:prstGeom prst="rect">
            <a:avLst/>
          </a:prstGeom>
        </p:spPr>
      </p:pic>
      <p:sp>
        <p:nvSpPr>
          <p:cNvPr id="6" name="Rounded Rectangle 5"/>
          <p:cNvSpPr/>
          <p:nvPr>
            <p:custDataLst>
              <p:tags r:id="rId1"/>
            </p:custDataLst>
          </p:nvPr>
        </p:nvSpPr>
        <p:spPr>
          <a:xfrm>
            <a:off x="2869565" y="2363470"/>
            <a:ext cx="5710555" cy="149098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Lúc đó trên xe còn lại số bạn là:</a:t>
            </a:r>
          </a:p>
          <a:p>
            <a:pPr algn="ctr"/>
            <a:r>
              <a:rPr lang="en-US" sz="3200"/>
              <a:t>14 - 3 = 11 (bạn)</a:t>
            </a:r>
          </a:p>
          <a:p>
            <a:pPr algn="ctr"/>
            <a:r>
              <a:rPr lang="en-US" sz="3200"/>
              <a:t>Đáp số: 11 bạn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7 + 6 = ?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13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16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5953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14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889183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15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  <p:bldP spid="25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 + 7 = ?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16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15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5953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14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889183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  <p:bldP spid="25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 + 6 ? 11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&lt;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&gt;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5953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=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6" y="4216123"/>
            <a:ext cx="3188719" cy="267117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" y="1239"/>
            <a:ext cx="2100922" cy="22689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101" y="1496717"/>
            <a:ext cx="1694696" cy="216190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373755" y="1698625"/>
            <a:ext cx="8202930" cy="2861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1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j-lt"/>
              </a:rPr>
              <a:t>Bài 9:</a:t>
            </a:r>
            <a:r>
              <a:rPr kumimoji="0" lang="en-US" sz="60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toán về thêm bớt một số đơn vị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1000">
        <p14:warp dir="in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14770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/>
            <a:r>
              <a:rPr lang="en-US" sz="96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/>
              </a:rPr>
              <a:t>Tiết 1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pic>
        <p:nvPicPr>
          <p:cNvPr id="2" name="Content Placeholder 1" descr="logo"/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-29845" y="4881880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22195" y="367665"/>
            <a:ext cx="8429625" cy="17252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" y="0"/>
            <a:ext cx="2202180" cy="86868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4355" y="2499995"/>
            <a:ext cx="8543290" cy="3979545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1920" y="125095"/>
            <a:ext cx="2331720" cy="10439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5750" y="1682750"/>
            <a:ext cx="9244330" cy="3827145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3336290" y="3489325"/>
            <a:ext cx="456565" cy="4768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9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336290" y="4067810"/>
            <a:ext cx="456565" cy="4768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6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163570" y="4594860"/>
            <a:ext cx="495935" cy="4768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/>
              <a:t>15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949315" y="4117975"/>
            <a:ext cx="456565" cy="4768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9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663055" y="4117975"/>
            <a:ext cx="456565" cy="4768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6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352665" y="4117975"/>
            <a:ext cx="516255" cy="4768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/>
              <a:t>15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936740" y="4899025"/>
            <a:ext cx="516255" cy="47688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/>
              <a:t>15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bldLvl="0" animBg="1"/>
      <p:bldP spid="13" grpId="1" animBg="1"/>
      <p:bldP spid="14" grpId="0" bldLvl="0" animBg="1"/>
      <p:bldP spid="14" grpId="1" animBg="1"/>
      <p:bldP spid="15" grpId="0" bldLvl="0" animBg="1"/>
      <p:bldP spid="15" grpId="1" animBg="1"/>
      <p:bldP spid="16" grpId="0" bldLvl="0" animBg="1"/>
      <p:bldP spid="16" grpId="1" animBg="1"/>
      <p:bldP spid="17" grpId="0" bldLvl="0" animBg="1"/>
      <p:bldP spid="17" grpId="1" animBg="1"/>
      <p:bldP spid="18" grpId="0" bldLvl="0" animBg="1"/>
      <p:bldP spid="1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7605" y="1290955"/>
            <a:ext cx="10281920" cy="3926205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3184525" y="2971800"/>
            <a:ext cx="476250" cy="56832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8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204845" y="3641090"/>
            <a:ext cx="476250" cy="56832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4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992755" y="4290060"/>
            <a:ext cx="556895" cy="5683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12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791835" y="3783330"/>
            <a:ext cx="476250" cy="56832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8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348730" y="3783330"/>
            <a:ext cx="395605" cy="56832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+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866890" y="3783330"/>
            <a:ext cx="476250" cy="56832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4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891780" y="3783330"/>
            <a:ext cx="556895" cy="5683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12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7414895" y="4513580"/>
            <a:ext cx="556895" cy="5683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12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8" grpId="0" bldLvl="0" animBg="1"/>
      <p:bldP spid="18" grpId="1" animBg="1"/>
      <p:bldP spid="21" grpId="0" bldLvl="0" animBg="1"/>
      <p:bldP spid="21" grpId="1" animBg="1"/>
      <p:bldP spid="22" grpId="0" bldLvl="0" animBg="1"/>
      <p:bldP spid="22" grpId="1" animBg="1"/>
      <p:bldP spid="23" grpId="0" bldLvl="0" animBg="1"/>
      <p:bldP spid="23" grpId="1" animBg="1"/>
      <p:bldP spid="24" grpId="0" bldLvl="0" animBg="1"/>
      <p:bldP spid="24" grpId="1" animBg="1"/>
      <p:bldP spid="25" grpId="0" bldLvl="0" animBg="1"/>
      <p:bldP spid="25" grpId="1" animBg="1"/>
      <p:bldP spid="26" grpId="0" bldLvl="0" animBg="1"/>
      <p:bldP spid="26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620622497701_1_1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</Words>
  <Application>Microsoft Office PowerPoint</Application>
  <PresentationFormat>Widescreen</PresentationFormat>
  <Paragraphs>52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等线</vt:lpstr>
      <vt:lpstr>Arial</vt:lpstr>
      <vt:lpstr>Calibri</vt:lpstr>
      <vt:lpstr>Calibri Light</vt:lpstr>
      <vt:lpstr>ITC Avant Garde Std Bk</vt:lpstr>
      <vt:lpstr>Times New Roman</vt:lpstr>
      <vt:lpstr>1_Office Theme</vt:lpstr>
      <vt:lpstr>2_Office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NHUNG ADMIN</dc:creator>
  <cp:lastModifiedBy>NHUNG ADMIN</cp:lastModifiedBy>
  <cp:revision>6</cp:revision>
  <dcterms:created xsi:type="dcterms:W3CDTF">2021-05-10T04:55:00Z</dcterms:created>
  <dcterms:modified xsi:type="dcterms:W3CDTF">2026-06-26T15:33:01Z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