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821" r:id="rId1"/>
  </p:sldMasterIdLst>
  <p:notesMasterIdLst>
    <p:notesMasterId r:id="rId13"/>
  </p:notesMasterIdLst>
  <p:sldIdLst>
    <p:sldId id="270" r:id="rId2"/>
    <p:sldId id="271" r:id="rId3"/>
    <p:sldId id="274" r:id="rId4"/>
    <p:sldId id="273" r:id="rId5"/>
    <p:sldId id="272" r:id="rId6"/>
    <p:sldId id="279" r:id="rId7"/>
    <p:sldId id="278" r:id="rId8"/>
    <p:sldId id="277" r:id="rId9"/>
    <p:sldId id="276" r:id="rId10"/>
    <p:sldId id="275" r:id="rId11"/>
    <p:sldId id="280" r:id="rId12"/>
  </p:sldIdLst>
  <p:sldSz cx="17475200" cy="9753600"/>
  <p:notesSz cx="17475200" cy="97536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1" d="100"/>
          <a:sy n="61" d="100"/>
        </p:scale>
        <p:origin x="403" y="67"/>
      </p:cViewPr>
      <p:guideLst>
        <p:guide orient="horz" pos="2880"/>
        <p:guide pos="216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7572375" cy="488950"/>
          </a:xfrm>
          <a:prstGeom prst="rect">
            <a:avLst/>
          </a:prstGeom>
        </p:spPr>
        <p:txBody>
          <a:bodyPr vert="horz" lIns="91440" tIns="45720" rIns="91440" bIns="45720" rtlCol="0"/>
          <a:lstStyle>
            <a:lvl1pPr algn="l">
              <a:defRPr sz="1200"/>
            </a:lvl1pPr>
          </a:lstStyle>
          <a:p>
            <a:endParaRPr lang="vi-VN"/>
          </a:p>
        </p:txBody>
      </p:sp>
      <p:sp>
        <p:nvSpPr>
          <p:cNvPr id="3" name="Date Placeholder 2"/>
          <p:cNvSpPr>
            <a:spLocks noGrp="1"/>
          </p:cNvSpPr>
          <p:nvPr>
            <p:ph type="dt" idx="1"/>
          </p:nvPr>
        </p:nvSpPr>
        <p:spPr>
          <a:xfrm>
            <a:off x="9898063" y="0"/>
            <a:ext cx="7572375" cy="488950"/>
          </a:xfrm>
          <a:prstGeom prst="rect">
            <a:avLst/>
          </a:prstGeom>
        </p:spPr>
        <p:txBody>
          <a:bodyPr vert="horz" lIns="91440" tIns="45720" rIns="91440" bIns="45720" rtlCol="0"/>
          <a:lstStyle>
            <a:lvl1pPr algn="r">
              <a:defRPr sz="1200"/>
            </a:lvl1pPr>
          </a:lstStyle>
          <a:p>
            <a:fld id="{7BCF3182-1249-42A7-B64C-5539A5798859}" type="datetimeFigureOut">
              <a:rPr lang="vi-VN" smtClean="0"/>
              <a:t>T5 - 11/12/2025</a:t>
            </a:fld>
            <a:endParaRPr lang="vi-VN"/>
          </a:p>
        </p:txBody>
      </p:sp>
      <p:sp>
        <p:nvSpPr>
          <p:cNvPr id="4" name="Slide Image Placeholder 3"/>
          <p:cNvSpPr>
            <a:spLocks noGrp="1" noRot="1" noChangeAspect="1"/>
          </p:cNvSpPr>
          <p:nvPr>
            <p:ph type="sldImg" idx="2"/>
          </p:nvPr>
        </p:nvSpPr>
        <p:spPr>
          <a:xfrm>
            <a:off x="5788025" y="1219200"/>
            <a:ext cx="5899150" cy="3292475"/>
          </a:xfrm>
          <a:prstGeom prst="rect">
            <a:avLst/>
          </a:prstGeom>
          <a:noFill/>
          <a:ln w="12700">
            <a:solidFill>
              <a:prstClr val="black"/>
            </a:solidFill>
          </a:ln>
        </p:spPr>
        <p:txBody>
          <a:bodyPr vert="horz" lIns="91440" tIns="45720" rIns="91440" bIns="45720" rtlCol="0" anchor="ctr"/>
          <a:lstStyle/>
          <a:p>
            <a:endParaRPr lang="vi-VN"/>
          </a:p>
        </p:txBody>
      </p:sp>
      <p:sp>
        <p:nvSpPr>
          <p:cNvPr id="5" name="Notes Placeholder 4"/>
          <p:cNvSpPr>
            <a:spLocks noGrp="1"/>
          </p:cNvSpPr>
          <p:nvPr>
            <p:ph type="body" sz="quarter" idx="3"/>
          </p:nvPr>
        </p:nvSpPr>
        <p:spPr>
          <a:xfrm>
            <a:off x="1747838" y="4694238"/>
            <a:ext cx="13979525" cy="3840162"/>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6" name="Footer Placeholder 5"/>
          <p:cNvSpPr>
            <a:spLocks noGrp="1"/>
          </p:cNvSpPr>
          <p:nvPr>
            <p:ph type="ftr" sz="quarter" idx="4"/>
          </p:nvPr>
        </p:nvSpPr>
        <p:spPr>
          <a:xfrm>
            <a:off x="0" y="9264650"/>
            <a:ext cx="7572375" cy="488950"/>
          </a:xfrm>
          <a:prstGeom prst="rect">
            <a:avLst/>
          </a:prstGeom>
        </p:spPr>
        <p:txBody>
          <a:bodyPr vert="horz" lIns="91440" tIns="45720" rIns="91440" bIns="45720" rtlCol="0" anchor="b"/>
          <a:lstStyle>
            <a:lvl1pPr algn="l">
              <a:defRPr sz="1200"/>
            </a:lvl1pPr>
          </a:lstStyle>
          <a:p>
            <a:endParaRPr lang="vi-VN"/>
          </a:p>
        </p:txBody>
      </p:sp>
      <p:sp>
        <p:nvSpPr>
          <p:cNvPr id="7" name="Slide Number Placeholder 6"/>
          <p:cNvSpPr>
            <a:spLocks noGrp="1"/>
          </p:cNvSpPr>
          <p:nvPr>
            <p:ph type="sldNum" sz="quarter" idx="5"/>
          </p:nvPr>
        </p:nvSpPr>
        <p:spPr>
          <a:xfrm>
            <a:off x="9898063" y="9264650"/>
            <a:ext cx="7572375" cy="488950"/>
          </a:xfrm>
          <a:prstGeom prst="rect">
            <a:avLst/>
          </a:prstGeom>
        </p:spPr>
        <p:txBody>
          <a:bodyPr vert="horz" lIns="91440" tIns="45720" rIns="91440" bIns="45720" rtlCol="0" anchor="b"/>
          <a:lstStyle>
            <a:lvl1pPr algn="r">
              <a:defRPr sz="1200"/>
            </a:lvl1pPr>
          </a:lstStyle>
          <a:p>
            <a:fld id="{9C7E1416-2A64-4477-9D7A-9F8AE3A9098B}" type="slidenum">
              <a:rPr lang="vi-VN" smtClean="0"/>
              <a:t>‹#›</a:t>
            </a:fld>
            <a:endParaRPr lang="vi-VN"/>
          </a:p>
        </p:txBody>
      </p:sp>
    </p:spTree>
    <p:extLst>
      <p:ext uri="{BB962C8B-B14F-4D97-AF65-F5344CB8AC3E}">
        <p14:creationId xmlns:p14="http://schemas.microsoft.com/office/powerpoint/2010/main" val="410276681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vi-VN"/>
          </a:p>
        </p:txBody>
      </p:sp>
      <p:sp>
        <p:nvSpPr>
          <p:cNvPr id="4" name="Slide Number Placeholder 3"/>
          <p:cNvSpPr>
            <a:spLocks noGrp="1"/>
          </p:cNvSpPr>
          <p:nvPr>
            <p:ph type="sldNum" sz="quarter" idx="5"/>
          </p:nvPr>
        </p:nvSpPr>
        <p:spPr/>
        <p:txBody>
          <a:bodyPr/>
          <a:lstStyle/>
          <a:p>
            <a:fld id="{9C7E1416-2A64-4477-9D7A-9F8AE3A9098B}" type="slidenum">
              <a:rPr lang="vi-VN" smtClean="0"/>
              <a:t>2</a:t>
            </a:fld>
            <a:endParaRPr lang="vi-VN"/>
          </a:p>
        </p:txBody>
      </p:sp>
    </p:spTree>
    <p:extLst>
      <p:ext uri="{BB962C8B-B14F-4D97-AF65-F5344CB8AC3E}">
        <p14:creationId xmlns:p14="http://schemas.microsoft.com/office/powerpoint/2010/main" val="402126832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24272" y="0"/>
            <a:ext cx="17531329" cy="9751060"/>
            <a:chOff x="-16934" y="0"/>
            <a:chExt cx="12231160" cy="6856214"/>
          </a:xfrm>
        </p:grpSpPr>
        <p:pic>
          <p:nvPicPr>
            <p:cNvPr id="16" name="Picture 15" descr="H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16934" y="3147609"/>
              <a:ext cx="2478024" cy="612648"/>
            </a:xfrm>
            <a:prstGeom prst="rect">
              <a:avLst/>
            </a:prstGeom>
          </p:spPr>
        </p:pic>
        <p:pic>
          <p:nvPicPr>
            <p:cNvPr id="20" name="Picture 19"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9736202" y="3147609"/>
              <a:ext cx="2478024" cy="612648"/>
            </a:xfrm>
            <a:prstGeom prst="rect">
              <a:avLst/>
            </a:prstGeom>
          </p:spPr>
        </p:pic>
      </p:grpSp>
      <p:sp>
        <p:nvSpPr>
          <p:cNvPr id="2" name="Title 1"/>
          <p:cNvSpPr>
            <a:spLocks noGrp="1"/>
          </p:cNvSpPr>
          <p:nvPr>
            <p:ph type="ctrTitle"/>
          </p:nvPr>
        </p:nvSpPr>
        <p:spPr>
          <a:xfrm>
            <a:off x="3859104" y="2661165"/>
            <a:ext cx="9769126" cy="2155425"/>
          </a:xfrm>
        </p:spPr>
        <p:txBody>
          <a:bodyPr anchor="b">
            <a:noAutofit/>
          </a:bodyPr>
          <a:lstStyle>
            <a:lvl1pPr algn="ctr">
              <a:defRPr sz="7680">
                <a:effectLst/>
              </a:defRPr>
            </a:lvl1pPr>
          </a:lstStyle>
          <a:p>
            <a:r>
              <a:rPr lang="en-US"/>
              <a:t>Click to edit Master title style</a:t>
            </a:r>
            <a:endParaRPr lang="en-US" dirty="0"/>
          </a:p>
        </p:txBody>
      </p:sp>
      <p:sp>
        <p:nvSpPr>
          <p:cNvPr id="3" name="Subtitle 2"/>
          <p:cNvSpPr>
            <a:spLocks noGrp="1"/>
          </p:cNvSpPr>
          <p:nvPr>
            <p:ph type="subTitle" idx="1"/>
          </p:nvPr>
        </p:nvSpPr>
        <p:spPr>
          <a:xfrm>
            <a:off x="3859104" y="5201916"/>
            <a:ext cx="9769126" cy="1878474"/>
          </a:xfrm>
        </p:spPr>
        <p:txBody>
          <a:bodyPr anchor="t">
            <a:normAutofit/>
          </a:bodyPr>
          <a:lstStyle>
            <a:lvl1pPr marL="0" indent="0" algn="ctr">
              <a:buNone/>
              <a:defRPr sz="2987">
                <a:solidFill>
                  <a:schemeClr val="tx1"/>
                </a:solidFill>
              </a:defRPr>
            </a:lvl1pPr>
            <a:lvl2pPr marL="650230" indent="0" algn="ctr">
              <a:buNone/>
              <a:defRPr>
                <a:solidFill>
                  <a:schemeClr val="tx1">
                    <a:tint val="75000"/>
                  </a:schemeClr>
                </a:solidFill>
              </a:defRPr>
            </a:lvl2pPr>
            <a:lvl3pPr marL="1300460" indent="0" algn="ctr">
              <a:buNone/>
              <a:defRPr>
                <a:solidFill>
                  <a:schemeClr val="tx1">
                    <a:tint val="75000"/>
                  </a:schemeClr>
                </a:solidFill>
              </a:defRPr>
            </a:lvl3pPr>
            <a:lvl4pPr marL="1950690" indent="0" algn="ctr">
              <a:buNone/>
              <a:defRPr>
                <a:solidFill>
                  <a:schemeClr val="tx1">
                    <a:tint val="75000"/>
                  </a:schemeClr>
                </a:solidFill>
              </a:defRPr>
            </a:lvl4pPr>
            <a:lvl5pPr marL="2600919" indent="0" algn="ctr">
              <a:buNone/>
              <a:defRPr>
                <a:solidFill>
                  <a:schemeClr val="tx1">
                    <a:tint val="75000"/>
                  </a:schemeClr>
                </a:solidFill>
              </a:defRPr>
            </a:lvl5pPr>
            <a:lvl6pPr marL="3251149" indent="0" algn="ctr">
              <a:buNone/>
              <a:defRPr>
                <a:solidFill>
                  <a:schemeClr val="tx1">
                    <a:tint val="75000"/>
                  </a:schemeClr>
                </a:solidFill>
              </a:defRPr>
            </a:lvl6pPr>
            <a:lvl7pPr marL="3901379" indent="0" algn="ctr">
              <a:buNone/>
              <a:defRPr>
                <a:solidFill>
                  <a:schemeClr val="tx1">
                    <a:tint val="75000"/>
                  </a:schemeClr>
                </a:solidFill>
              </a:defRPr>
            </a:lvl7pPr>
            <a:lvl8pPr marL="4551609" indent="0" algn="ctr">
              <a:buNone/>
              <a:defRPr>
                <a:solidFill>
                  <a:schemeClr val="tx1">
                    <a:tint val="75000"/>
                  </a:schemeClr>
                </a:solidFill>
              </a:defRPr>
            </a:lvl8pPr>
            <a:lvl9pPr marL="5201839"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a:xfrm>
            <a:off x="11442633" y="7164676"/>
            <a:ext cx="1286369" cy="397369"/>
          </a:xfrm>
        </p:spPr>
        <p:txBody>
          <a:bodyPr/>
          <a:lstStyle/>
          <a:p>
            <a:fld id="{1D8BD707-D9CF-40AE-B4C6-C98DA3205C09}" type="datetimeFigureOut">
              <a:rPr lang="en-US" smtClean="0"/>
              <a:t>12/11/2025</a:t>
            </a:fld>
            <a:endParaRPr lang="en-US"/>
          </a:p>
        </p:txBody>
      </p:sp>
      <p:sp>
        <p:nvSpPr>
          <p:cNvPr id="5" name="Footer Placeholder 4"/>
          <p:cNvSpPr>
            <a:spLocks noGrp="1"/>
          </p:cNvSpPr>
          <p:nvPr>
            <p:ph type="ftr" sz="quarter" idx="11"/>
          </p:nvPr>
        </p:nvSpPr>
        <p:spPr>
          <a:xfrm>
            <a:off x="3859103" y="7164676"/>
            <a:ext cx="7474310" cy="397369"/>
          </a:xfrm>
        </p:spPr>
        <p:txBody>
          <a:bodyPr/>
          <a:lstStyle/>
          <a:p>
            <a:endParaRPr lang="vi-VN"/>
          </a:p>
        </p:txBody>
      </p:sp>
      <p:sp>
        <p:nvSpPr>
          <p:cNvPr id="6" name="Slide Number Placeholder 5"/>
          <p:cNvSpPr>
            <a:spLocks noGrp="1"/>
          </p:cNvSpPr>
          <p:nvPr>
            <p:ph type="sldNum" sz="quarter" idx="12"/>
          </p:nvPr>
        </p:nvSpPr>
        <p:spPr>
          <a:xfrm>
            <a:off x="12838224" y="7164676"/>
            <a:ext cx="790006" cy="397369"/>
          </a:xfrm>
        </p:spPr>
        <p:txBody>
          <a:bodyPr/>
          <a:lstStyle/>
          <a:p>
            <a:fld id="{B6F15528-21DE-4FAA-801E-634DDDAF4B2B}" type="slidenum">
              <a:rPr lang="vi-VN" smtClean="0"/>
              <a:t>‹#›</a:t>
            </a:fld>
            <a:endParaRPr lang="vi-VN"/>
          </a:p>
        </p:txBody>
      </p:sp>
      <p:cxnSp>
        <p:nvCxnSpPr>
          <p:cNvPr id="15" name="Straight Connector 14"/>
          <p:cNvCxnSpPr/>
          <p:nvPr/>
        </p:nvCxnSpPr>
        <p:spPr>
          <a:xfrm>
            <a:off x="3859105" y="5009253"/>
            <a:ext cx="9769124"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5780464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856741" y="6848590"/>
            <a:ext cx="13773855" cy="806027"/>
          </a:xfrm>
        </p:spPr>
        <p:txBody>
          <a:bodyPr anchor="b">
            <a:normAutofit/>
          </a:bodyPr>
          <a:lstStyle>
            <a:lvl1pPr algn="ctr">
              <a:defRPr sz="3413"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492712" y="1481102"/>
            <a:ext cx="14485227" cy="4744347"/>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2276"/>
            </a:lvl1pPr>
            <a:lvl2pPr marL="650230" indent="0">
              <a:buNone/>
              <a:defRPr sz="2276"/>
            </a:lvl2pPr>
            <a:lvl3pPr marL="1300460" indent="0">
              <a:buNone/>
              <a:defRPr sz="2276"/>
            </a:lvl3pPr>
            <a:lvl4pPr marL="1950690" indent="0">
              <a:buNone/>
              <a:defRPr sz="2276"/>
            </a:lvl4pPr>
            <a:lvl5pPr marL="2600919" indent="0">
              <a:buNone/>
              <a:defRPr sz="2276"/>
            </a:lvl5pPr>
            <a:lvl6pPr marL="3251149" indent="0">
              <a:buNone/>
              <a:defRPr sz="2276"/>
            </a:lvl6pPr>
            <a:lvl7pPr marL="3901379" indent="0">
              <a:buNone/>
              <a:defRPr sz="2276"/>
            </a:lvl7pPr>
            <a:lvl8pPr marL="4551609" indent="0">
              <a:buNone/>
              <a:defRPr sz="2276"/>
            </a:lvl8pPr>
            <a:lvl9pPr marL="5201839" indent="0">
              <a:buNone/>
              <a:defRPr sz="2276"/>
            </a:lvl9pPr>
          </a:lstStyle>
          <a:p>
            <a:r>
              <a:rPr lang="en-US"/>
              <a:t>Click icon to add picture</a:t>
            </a:r>
            <a:endParaRPr lang="en-US" dirty="0"/>
          </a:p>
        </p:txBody>
      </p:sp>
      <p:sp>
        <p:nvSpPr>
          <p:cNvPr id="4" name="Text Placeholder 3"/>
          <p:cNvSpPr>
            <a:spLocks noGrp="1"/>
          </p:cNvSpPr>
          <p:nvPr>
            <p:ph type="body" sz="half" idx="2"/>
          </p:nvPr>
        </p:nvSpPr>
        <p:spPr>
          <a:xfrm>
            <a:off x="1856741" y="7654618"/>
            <a:ext cx="13773855" cy="702168"/>
          </a:xfrm>
        </p:spPr>
        <p:txBody>
          <a:bodyPr>
            <a:normAutofit/>
          </a:bodyPr>
          <a:lstStyle>
            <a:lvl1pPr marL="0" indent="0" algn="ctr">
              <a:buNone/>
              <a:defRPr sz="1991"/>
            </a:lvl1pPr>
            <a:lvl2pPr marL="650230" indent="0">
              <a:buNone/>
              <a:defRPr sz="1707"/>
            </a:lvl2pPr>
            <a:lvl3pPr marL="1300460" indent="0">
              <a:buNone/>
              <a:defRPr sz="1422"/>
            </a:lvl3pPr>
            <a:lvl4pPr marL="1950690" indent="0">
              <a:buNone/>
              <a:defRPr sz="1280"/>
            </a:lvl4pPr>
            <a:lvl5pPr marL="2600919" indent="0">
              <a:buNone/>
              <a:defRPr sz="1280"/>
            </a:lvl5pPr>
            <a:lvl6pPr marL="3251149" indent="0">
              <a:buNone/>
              <a:defRPr sz="1280"/>
            </a:lvl6pPr>
            <a:lvl7pPr marL="3901379" indent="0">
              <a:buNone/>
              <a:defRPr sz="1280"/>
            </a:lvl7pPr>
            <a:lvl8pPr marL="4551609" indent="0">
              <a:buNone/>
              <a:defRPr sz="1280"/>
            </a:lvl8pPr>
            <a:lvl9pPr marL="5201839" indent="0">
              <a:buNone/>
              <a:defRPr sz="128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t>12/11/2025</a:t>
            </a:fld>
            <a:endParaRPr lang="en-US"/>
          </a:p>
        </p:txBody>
      </p:sp>
      <p:sp>
        <p:nvSpPr>
          <p:cNvPr id="6" name="Footer Placeholder 5"/>
          <p:cNvSpPr>
            <a:spLocks noGrp="1"/>
          </p:cNvSpPr>
          <p:nvPr>
            <p:ph type="ftr" sz="quarter" idx="11"/>
          </p:nvPr>
        </p:nvSpPr>
        <p:spPr/>
        <p:txBody>
          <a:bodyPr/>
          <a:lstStyle/>
          <a:p>
            <a:endParaRPr lang="vi-VN"/>
          </a:p>
        </p:txBody>
      </p:sp>
      <p:sp>
        <p:nvSpPr>
          <p:cNvPr id="7" name="Slide Number Placeholder 6"/>
          <p:cNvSpPr>
            <a:spLocks noGrp="1"/>
          </p:cNvSpPr>
          <p:nvPr>
            <p:ph type="sldNum" sz="quarter" idx="12"/>
          </p:nvPr>
        </p:nvSpPr>
        <p:spPr/>
        <p:txBody>
          <a:bodyPr/>
          <a:lstStyle/>
          <a:p>
            <a:fld id="{B6F15528-21DE-4FAA-801E-634DDDAF4B2B}" type="slidenum">
              <a:rPr lang="vi-VN" smtClean="0"/>
              <a:t>‹#›</a:t>
            </a:fld>
            <a:endParaRPr lang="vi-VN"/>
          </a:p>
        </p:txBody>
      </p:sp>
    </p:spTree>
    <p:extLst>
      <p:ext uri="{BB962C8B-B14F-4D97-AF65-F5344CB8AC3E}">
        <p14:creationId xmlns:p14="http://schemas.microsoft.com/office/powerpoint/2010/main" val="16954801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868877" y="1396810"/>
            <a:ext cx="13749583" cy="4202479"/>
          </a:xfrm>
        </p:spPr>
        <p:txBody>
          <a:bodyPr anchor="ctr">
            <a:normAutofit/>
          </a:bodyPr>
          <a:lstStyle>
            <a:lvl1pPr algn="ctr">
              <a:defRPr sz="4551" b="0" cap="none"/>
            </a:lvl1pPr>
          </a:lstStyle>
          <a:p>
            <a:r>
              <a:rPr lang="en-US"/>
              <a:t>Click to edit Master title style</a:t>
            </a:r>
            <a:endParaRPr lang="en-US" dirty="0"/>
          </a:p>
        </p:txBody>
      </p:sp>
      <p:sp>
        <p:nvSpPr>
          <p:cNvPr id="3" name="Text Placeholder 2"/>
          <p:cNvSpPr>
            <a:spLocks noGrp="1"/>
          </p:cNvSpPr>
          <p:nvPr>
            <p:ph type="body" idx="1"/>
          </p:nvPr>
        </p:nvSpPr>
        <p:spPr>
          <a:xfrm>
            <a:off x="1868877" y="6177279"/>
            <a:ext cx="13749583" cy="2179509"/>
          </a:xfrm>
        </p:spPr>
        <p:txBody>
          <a:bodyPr anchor="ctr">
            <a:normAutofit/>
          </a:bodyPr>
          <a:lstStyle>
            <a:lvl1pPr marL="0" indent="0" algn="ctr">
              <a:buNone/>
              <a:defRPr sz="2844">
                <a:solidFill>
                  <a:schemeClr val="tx1"/>
                </a:solidFill>
              </a:defRPr>
            </a:lvl1pPr>
            <a:lvl2pPr marL="650230" indent="0">
              <a:buNone/>
              <a:defRPr sz="2560">
                <a:solidFill>
                  <a:schemeClr val="tx1">
                    <a:tint val="75000"/>
                  </a:schemeClr>
                </a:solidFill>
              </a:defRPr>
            </a:lvl2pPr>
            <a:lvl3pPr marL="1300460" indent="0">
              <a:buNone/>
              <a:defRPr sz="2276">
                <a:solidFill>
                  <a:schemeClr val="tx1">
                    <a:tint val="75000"/>
                  </a:schemeClr>
                </a:solidFill>
              </a:defRPr>
            </a:lvl3pPr>
            <a:lvl4pPr marL="1950690" indent="0">
              <a:buNone/>
              <a:defRPr sz="1991">
                <a:solidFill>
                  <a:schemeClr val="tx1">
                    <a:tint val="75000"/>
                  </a:schemeClr>
                </a:solidFill>
              </a:defRPr>
            </a:lvl4pPr>
            <a:lvl5pPr marL="2600919" indent="0">
              <a:buNone/>
              <a:defRPr sz="1991">
                <a:solidFill>
                  <a:schemeClr val="tx1">
                    <a:tint val="75000"/>
                  </a:schemeClr>
                </a:solidFill>
              </a:defRPr>
            </a:lvl5pPr>
            <a:lvl6pPr marL="3251149" indent="0">
              <a:buNone/>
              <a:defRPr sz="1991">
                <a:solidFill>
                  <a:schemeClr val="tx1">
                    <a:tint val="75000"/>
                  </a:schemeClr>
                </a:solidFill>
              </a:defRPr>
            </a:lvl6pPr>
            <a:lvl7pPr marL="3901379" indent="0">
              <a:buNone/>
              <a:defRPr sz="1991">
                <a:solidFill>
                  <a:schemeClr val="tx1">
                    <a:tint val="75000"/>
                  </a:schemeClr>
                </a:solidFill>
              </a:defRPr>
            </a:lvl7pPr>
            <a:lvl8pPr marL="4551609" indent="0">
              <a:buNone/>
              <a:defRPr sz="1991">
                <a:solidFill>
                  <a:schemeClr val="tx1">
                    <a:tint val="75000"/>
                  </a:schemeClr>
                </a:solidFill>
              </a:defRPr>
            </a:lvl8pPr>
            <a:lvl9pPr marL="5201839" indent="0">
              <a:buNone/>
              <a:defRPr sz="1991">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t>12/11/2025</a:t>
            </a:fld>
            <a:endParaRPr lang="en-US"/>
          </a:p>
        </p:txBody>
      </p:sp>
      <p:sp>
        <p:nvSpPr>
          <p:cNvPr id="5" name="Footer Placeholder 4"/>
          <p:cNvSpPr>
            <a:spLocks noGrp="1"/>
          </p:cNvSpPr>
          <p:nvPr>
            <p:ph type="ftr" sz="quarter" idx="11"/>
          </p:nvPr>
        </p:nvSpPr>
        <p:spPr/>
        <p:txBody>
          <a:bodyPr/>
          <a:lstStyle/>
          <a:p>
            <a:endParaRPr lang="vi-VN"/>
          </a:p>
        </p:txBody>
      </p:sp>
      <p:sp>
        <p:nvSpPr>
          <p:cNvPr id="6" name="Slide Number Placeholder 5"/>
          <p:cNvSpPr>
            <a:spLocks noGrp="1"/>
          </p:cNvSpPr>
          <p:nvPr>
            <p:ph type="sldNum" sz="quarter" idx="12"/>
          </p:nvPr>
        </p:nvSpPr>
        <p:spPr/>
        <p:txBody>
          <a:bodyPr/>
          <a:lstStyle/>
          <a:p>
            <a:fld id="{B6F15528-21DE-4FAA-801E-634DDDAF4B2B}" type="slidenum">
              <a:rPr lang="vi-VN" smtClean="0"/>
              <a:t>‹#›</a:t>
            </a:fld>
            <a:endParaRPr lang="vi-VN"/>
          </a:p>
        </p:txBody>
      </p:sp>
      <p:cxnSp>
        <p:nvCxnSpPr>
          <p:cNvPr id="15" name="Straight Connector 14"/>
          <p:cNvCxnSpPr/>
          <p:nvPr/>
        </p:nvCxnSpPr>
        <p:spPr>
          <a:xfrm>
            <a:off x="2001175" y="5888283"/>
            <a:ext cx="13483794"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12872126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072905" y="1396810"/>
            <a:ext cx="13324837" cy="3371617"/>
          </a:xfrm>
        </p:spPr>
        <p:txBody>
          <a:bodyPr anchor="ctr">
            <a:normAutofit/>
          </a:bodyPr>
          <a:lstStyle>
            <a:lvl1pPr algn="ctr">
              <a:defRPr sz="4551"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2400564" y="4768427"/>
            <a:ext cx="12669523" cy="830862"/>
          </a:xfrm>
        </p:spPr>
        <p:txBody>
          <a:bodyPr anchor="ctr">
            <a:normAutofit/>
          </a:bodyPr>
          <a:lstStyle>
            <a:lvl1pPr marL="0" indent="0" algn="r">
              <a:buFontTx/>
              <a:buNone/>
              <a:defRPr sz="2844"/>
            </a:lvl1pPr>
            <a:lvl2pPr marL="650230" indent="0">
              <a:buFontTx/>
              <a:buNone/>
              <a:defRPr/>
            </a:lvl2pPr>
            <a:lvl3pPr marL="1300460" indent="0">
              <a:buFontTx/>
              <a:buNone/>
              <a:defRPr/>
            </a:lvl3pPr>
            <a:lvl4pPr marL="1950690" indent="0">
              <a:buFontTx/>
              <a:buNone/>
              <a:defRPr/>
            </a:lvl4pPr>
            <a:lvl5pPr marL="2600919" indent="0">
              <a:buFontTx/>
              <a:buNone/>
              <a:defRPr/>
            </a:lvl5pPr>
          </a:lstStyle>
          <a:p>
            <a:pPr lvl="0"/>
            <a:r>
              <a:rPr lang="en-US"/>
              <a:t>Click to edit Master text styles</a:t>
            </a:r>
          </a:p>
        </p:txBody>
      </p:sp>
      <p:sp>
        <p:nvSpPr>
          <p:cNvPr id="3" name="Text Placeholder 2"/>
          <p:cNvSpPr>
            <a:spLocks noGrp="1"/>
          </p:cNvSpPr>
          <p:nvPr>
            <p:ph type="body" idx="1"/>
          </p:nvPr>
        </p:nvSpPr>
        <p:spPr>
          <a:xfrm>
            <a:off x="1856741" y="6177279"/>
            <a:ext cx="13773855" cy="2179509"/>
          </a:xfrm>
        </p:spPr>
        <p:txBody>
          <a:bodyPr anchor="ctr">
            <a:normAutofit/>
          </a:bodyPr>
          <a:lstStyle>
            <a:lvl1pPr marL="0" indent="0" algn="ctr">
              <a:buNone/>
              <a:defRPr sz="2844">
                <a:solidFill>
                  <a:schemeClr val="tx1"/>
                </a:solidFill>
              </a:defRPr>
            </a:lvl1pPr>
            <a:lvl2pPr marL="650230" indent="0">
              <a:buNone/>
              <a:defRPr sz="2560">
                <a:solidFill>
                  <a:schemeClr val="tx1">
                    <a:tint val="75000"/>
                  </a:schemeClr>
                </a:solidFill>
              </a:defRPr>
            </a:lvl2pPr>
            <a:lvl3pPr marL="1300460" indent="0">
              <a:buNone/>
              <a:defRPr sz="2276">
                <a:solidFill>
                  <a:schemeClr val="tx1">
                    <a:tint val="75000"/>
                  </a:schemeClr>
                </a:solidFill>
              </a:defRPr>
            </a:lvl3pPr>
            <a:lvl4pPr marL="1950690" indent="0">
              <a:buNone/>
              <a:defRPr sz="1991">
                <a:solidFill>
                  <a:schemeClr val="tx1">
                    <a:tint val="75000"/>
                  </a:schemeClr>
                </a:solidFill>
              </a:defRPr>
            </a:lvl4pPr>
            <a:lvl5pPr marL="2600919" indent="0">
              <a:buNone/>
              <a:defRPr sz="1991">
                <a:solidFill>
                  <a:schemeClr val="tx1">
                    <a:tint val="75000"/>
                  </a:schemeClr>
                </a:solidFill>
              </a:defRPr>
            </a:lvl5pPr>
            <a:lvl6pPr marL="3251149" indent="0">
              <a:buNone/>
              <a:defRPr sz="1991">
                <a:solidFill>
                  <a:schemeClr val="tx1">
                    <a:tint val="75000"/>
                  </a:schemeClr>
                </a:solidFill>
              </a:defRPr>
            </a:lvl6pPr>
            <a:lvl7pPr marL="3901379" indent="0">
              <a:buNone/>
              <a:defRPr sz="1991">
                <a:solidFill>
                  <a:schemeClr val="tx1">
                    <a:tint val="75000"/>
                  </a:schemeClr>
                </a:solidFill>
              </a:defRPr>
            </a:lvl7pPr>
            <a:lvl8pPr marL="4551609" indent="0">
              <a:buNone/>
              <a:defRPr sz="1991">
                <a:solidFill>
                  <a:schemeClr val="tx1">
                    <a:tint val="75000"/>
                  </a:schemeClr>
                </a:solidFill>
              </a:defRPr>
            </a:lvl8pPr>
            <a:lvl9pPr marL="5201839" indent="0">
              <a:buNone/>
              <a:defRPr sz="1991">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t>12/11/2025</a:t>
            </a:fld>
            <a:endParaRPr lang="en-US"/>
          </a:p>
        </p:txBody>
      </p:sp>
      <p:sp>
        <p:nvSpPr>
          <p:cNvPr id="5" name="Footer Placeholder 4"/>
          <p:cNvSpPr>
            <a:spLocks noGrp="1"/>
          </p:cNvSpPr>
          <p:nvPr>
            <p:ph type="ftr" sz="quarter" idx="11"/>
          </p:nvPr>
        </p:nvSpPr>
        <p:spPr/>
        <p:txBody>
          <a:bodyPr/>
          <a:lstStyle/>
          <a:p>
            <a:endParaRPr lang="vi-VN"/>
          </a:p>
        </p:txBody>
      </p:sp>
      <p:sp>
        <p:nvSpPr>
          <p:cNvPr id="6" name="Slide Number Placeholder 5"/>
          <p:cNvSpPr>
            <a:spLocks noGrp="1"/>
          </p:cNvSpPr>
          <p:nvPr>
            <p:ph type="sldNum" sz="quarter" idx="12"/>
          </p:nvPr>
        </p:nvSpPr>
        <p:spPr/>
        <p:txBody>
          <a:bodyPr/>
          <a:lstStyle/>
          <a:p>
            <a:fld id="{B6F15528-21DE-4FAA-801E-634DDDAF4B2B}" type="slidenum">
              <a:rPr lang="vi-VN" smtClean="0"/>
              <a:t>‹#›</a:t>
            </a:fld>
            <a:endParaRPr lang="vi-VN"/>
          </a:p>
        </p:txBody>
      </p:sp>
      <p:sp>
        <p:nvSpPr>
          <p:cNvPr id="14" name="TextBox 13"/>
          <p:cNvSpPr txBox="1"/>
          <p:nvPr/>
        </p:nvSpPr>
        <p:spPr>
          <a:xfrm>
            <a:off x="1235552" y="1251500"/>
            <a:ext cx="873760" cy="831681"/>
          </a:xfrm>
          <a:prstGeom prst="rect">
            <a:avLst/>
          </a:prstGeom>
        </p:spPr>
        <p:txBody>
          <a:bodyPr vert="horz" lIns="130048" tIns="65024" rIns="130048" bIns="65024" rtlCol="0" anchor="ctr">
            <a:noAutofit/>
          </a:bodyPr>
          <a:lstStyle/>
          <a:p>
            <a:pPr lvl="0"/>
            <a:r>
              <a:rPr lang="en-US" sz="11378" dirty="0">
                <a:solidFill>
                  <a:schemeClr val="tx1"/>
                </a:solidFill>
                <a:effectLst/>
              </a:rPr>
              <a:t>“</a:t>
            </a:r>
          </a:p>
        </p:txBody>
      </p:sp>
      <p:sp>
        <p:nvSpPr>
          <p:cNvPr id="15" name="TextBox 14"/>
          <p:cNvSpPr txBox="1"/>
          <p:nvPr/>
        </p:nvSpPr>
        <p:spPr>
          <a:xfrm>
            <a:off x="15193716" y="4021860"/>
            <a:ext cx="873760" cy="831681"/>
          </a:xfrm>
          <a:prstGeom prst="rect">
            <a:avLst/>
          </a:prstGeom>
        </p:spPr>
        <p:txBody>
          <a:bodyPr vert="horz" lIns="130048" tIns="65024" rIns="130048" bIns="65024" rtlCol="0" anchor="ctr">
            <a:noAutofit/>
          </a:bodyPr>
          <a:lstStyle/>
          <a:p>
            <a:pPr lvl="0" algn="r"/>
            <a:r>
              <a:rPr lang="en-US" sz="11378" dirty="0">
                <a:solidFill>
                  <a:schemeClr val="tx1"/>
                </a:solidFill>
                <a:effectLst/>
              </a:rPr>
              <a:t>”</a:t>
            </a:r>
          </a:p>
        </p:txBody>
      </p:sp>
      <p:cxnSp>
        <p:nvCxnSpPr>
          <p:cNvPr id="19" name="Straight Connector 18"/>
          <p:cNvCxnSpPr/>
          <p:nvPr/>
        </p:nvCxnSpPr>
        <p:spPr>
          <a:xfrm>
            <a:off x="2001175" y="5888283"/>
            <a:ext cx="13483794"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02327390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856743" y="4705537"/>
            <a:ext cx="13773857" cy="2088960"/>
          </a:xfrm>
        </p:spPr>
        <p:txBody>
          <a:bodyPr anchor="b">
            <a:normAutofit/>
          </a:bodyPr>
          <a:lstStyle>
            <a:lvl1pPr algn="l">
              <a:defRPr sz="4551" b="0" cap="none"/>
            </a:lvl1pPr>
          </a:lstStyle>
          <a:p>
            <a:r>
              <a:rPr lang="en-US"/>
              <a:t>Click to edit Master title style</a:t>
            </a:r>
            <a:endParaRPr lang="en-US" dirty="0"/>
          </a:p>
        </p:txBody>
      </p:sp>
      <p:sp>
        <p:nvSpPr>
          <p:cNvPr id="3" name="Text Placeholder 2"/>
          <p:cNvSpPr>
            <a:spLocks noGrp="1"/>
          </p:cNvSpPr>
          <p:nvPr>
            <p:ph type="body" idx="1"/>
          </p:nvPr>
        </p:nvSpPr>
        <p:spPr>
          <a:xfrm>
            <a:off x="1856742" y="6794497"/>
            <a:ext cx="13773857" cy="1223680"/>
          </a:xfrm>
        </p:spPr>
        <p:txBody>
          <a:bodyPr anchor="t">
            <a:normAutofit/>
          </a:bodyPr>
          <a:lstStyle>
            <a:lvl1pPr marL="0" indent="0" algn="l">
              <a:buNone/>
              <a:defRPr sz="2844">
                <a:solidFill>
                  <a:schemeClr val="tx1"/>
                </a:solidFill>
              </a:defRPr>
            </a:lvl1pPr>
            <a:lvl2pPr marL="650230" indent="0">
              <a:buNone/>
              <a:defRPr sz="2560">
                <a:solidFill>
                  <a:schemeClr val="tx1">
                    <a:tint val="75000"/>
                  </a:schemeClr>
                </a:solidFill>
              </a:defRPr>
            </a:lvl2pPr>
            <a:lvl3pPr marL="1300460" indent="0">
              <a:buNone/>
              <a:defRPr sz="2276">
                <a:solidFill>
                  <a:schemeClr val="tx1">
                    <a:tint val="75000"/>
                  </a:schemeClr>
                </a:solidFill>
              </a:defRPr>
            </a:lvl3pPr>
            <a:lvl4pPr marL="1950690" indent="0">
              <a:buNone/>
              <a:defRPr sz="1991">
                <a:solidFill>
                  <a:schemeClr val="tx1">
                    <a:tint val="75000"/>
                  </a:schemeClr>
                </a:solidFill>
              </a:defRPr>
            </a:lvl4pPr>
            <a:lvl5pPr marL="2600919" indent="0">
              <a:buNone/>
              <a:defRPr sz="1991">
                <a:solidFill>
                  <a:schemeClr val="tx1">
                    <a:tint val="75000"/>
                  </a:schemeClr>
                </a:solidFill>
              </a:defRPr>
            </a:lvl5pPr>
            <a:lvl6pPr marL="3251149" indent="0">
              <a:buNone/>
              <a:defRPr sz="1991">
                <a:solidFill>
                  <a:schemeClr val="tx1">
                    <a:tint val="75000"/>
                  </a:schemeClr>
                </a:solidFill>
              </a:defRPr>
            </a:lvl6pPr>
            <a:lvl7pPr marL="3901379" indent="0">
              <a:buNone/>
              <a:defRPr sz="1991">
                <a:solidFill>
                  <a:schemeClr val="tx1">
                    <a:tint val="75000"/>
                  </a:schemeClr>
                </a:solidFill>
              </a:defRPr>
            </a:lvl7pPr>
            <a:lvl8pPr marL="4551609" indent="0">
              <a:buNone/>
              <a:defRPr sz="1991">
                <a:solidFill>
                  <a:schemeClr val="tx1">
                    <a:tint val="75000"/>
                  </a:schemeClr>
                </a:solidFill>
              </a:defRPr>
            </a:lvl8pPr>
            <a:lvl9pPr marL="5201839" indent="0">
              <a:buNone/>
              <a:defRPr sz="1991">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t>12/11/2025</a:t>
            </a:fld>
            <a:endParaRPr lang="en-US"/>
          </a:p>
        </p:txBody>
      </p:sp>
      <p:sp>
        <p:nvSpPr>
          <p:cNvPr id="5" name="Footer Placeholder 4"/>
          <p:cNvSpPr>
            <a:spLocks noGrp="1"/>
          </p:cNvSpPr>
          <p:nvPr>
            <p:ph type="ftr" sz="quarter" idx="11"/>
          </p:nvPr>
        </p:nvSpPr>
        <p:spPr/>
        <p:txBody>
          <a:bodyPr/>
          <a:lstStyle/>
          <a:p>
            <a:endParaRPr lang="vi-VN"/>
          </a:p>
        </p:txBody>
      </p:sp>
      <p:sp>
        <p:nvSpPr>
          <p:cNvPr id="6" name="Slide Number Placeholder 5"/>
          <p:cNvSpPr>
            <a:spLocks noGrp="1"/>
          </p:cNvSpPr>
          <p:nvPr>
            <p:ph type="sldNum" sz="quarter" idx="12"/>
          </p:nvPr>
        </p:nvSpPr>
        <p:spPr/>
        <p:txBody>
          <a:bodyPr/>
          <a:lstStyle/>
          <a:p>
            <a:fld id="{B6F15528-21DE-4FAA-801E-634DDDAF4B2B}" type="slidenum">
              <a:rPr lang="vi-VN" smtClean="0"/>
              <a:t>‹#›</a:t>
            </a:fld>
            <a:endParaRPr lang="vi-VN"/>
          </a:p>
        </p:txBody>
      </p:sp>
    </p:spTree>
    <p:extLst>
      <p:ext uri="{BB962C8B-B14F-4D97-AF65-F5344CB8AC3E}">
        <p14:creationId xmlns:p14="http://schemas.microsoft.com/office/powerpoint/2010/main" val="230409505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2072905" y="1396810"/>
            <a:ext cx="13324837" cy="3190994"/>
          </a:xfrm>
        </p:spPr>
        <p:txBody>
          <a:bodyPr anchor="ctr">
            <a:normAutofit/>
          </a:bodyPr>
          <a:lstStyle>
            <a:lvl1pPr algn="ctr">
              <a:defRPr sz="4551" b="0" cap="none">
                <a:solidFill>
                  <a:schemeClr val="tx1"/>
                </a:solidFill>
              </a:defRPr>
            </a:lvl1pPr>
          </a:lstStyle>
          <a:p>
            <a:r>
              <a:rPr lang="en-US"/>
              <a:t>Click to edit Master title style</a:t>
            </a:r>
            <a:endParaRPr lang="en-US" dirty="0"/>
          </a:p>
        </p:txBody>
      </p:sp>
      <p:sp>
        <p:nvSpPr>
          <p:cNvPr id="23" name="Text Placeholder 2"/>
          <p:cNvSpPr>
            <a:spLocks noGrp="1"/>
          </p:cNvSpPr>
          <p:nvPr>
            <p:ph type="body" idx="13"/>
          </p:nvPr>
        </p:nvSpPr>
        <p:spPr>
          <a:xfrm>
            <a:off x="1856742" y="5175910"/>
            <a:ext cx="13773857" cy="1261466"/>
          </a:xfrm>
        </p:spPr>
        <p:txBody>
          <a:bodyPr anchor="b">
            <a:normAutofit/>
          </a:bodyPr>
          <a:lstStyle>
            <a:lvl1pPr marL="0" indent="0" algn="l">
              <a:spcBef>
                <a:spcPts val="0"/>
              </a:spcBef>
              <a:buNone/>
              <a:defRPr sz="3413">
                <a:solidFill>
                  <a:schemeClr val="tx1"/>
                </a:solidFill>
              </a:defRPr>
            </a:lvl1pPr>
            <a:lvl2pPr marL="650230" indent="0">
              <a:buNone/>
              <a:defRPr sz="2560">
                <a:solidFill>
                  <a:schemeClr val="tx1">
                    <a:tint val="75000"/>
                  </a:schemeClr>
                </a:solidFill>
              </a:defRPr>
            </a:lvl2pPr>
            <a:lvl3pPr marL="1300460" indent="0">
              <a:buNone/>
              <a:defRPr sz="2276">
                <a:solidFill>
                  <a:schemeClr val="tx1">
                    <a:tint val="75000"/>
                  </a:schemeClr>
                </a:solidFill>
              </a:defRPr>
            </a:lvl3pPr>
            <a:lvl4pPr marL="1950690" indent="0">
              <a:buNone/>
              <a:defRPr sz="1991">
                <a:solidFill>
                  <a:schemeClr val="tx1">
                    <a:tint val="75000"/>
                  </a:schemeClr>
                </a:solidFill>
              </a:defRPr>
            </a:lvl4pPr>
            <a:lvl5pPr marL="2600919" indent="0">
              <a:buNone/>
              <a:defRPr sz="1991">
                <a:solidFill>
                  <a:schemeClr val="tx1">
                    <a:tint val="75000"/>
                  </a:schemeClr>
                </a:solidFill>
              </a:defRPr>
            </a:lvl5pPr>
            <a:lvl6pPr marL="3251149" indent="0">
              <a:buNone/>
              <a:defRPr sz="1991">
                <a:solidFill>
                  <a:schemeClr val="tx1">
                    <a:tint val="75000"/>
                  </a:schemeClr>
                </a:solidFill>
              </a:defRPr>
            </a:lvl6pPr>
            <a:lvl7pPr marL="3901379" indent="0">
              <a:buNone/>
              <a:defRPr sz="1991">
                <a:solidFill>
                  <a:schemeClr val="tx1">
                    <a:tint val="75000"/>
                  </a:schemeClr>
                </a:solidFill>
              </a:defRPr>
            </a:lvl7pPr>
            <a:lvl8pPr marL="4551609" indent="0">
              <a:buNone/>
              <a:defRPr sz="1991">
                <a:solidFill>
                  <a:schemeClr val="tx1">
                    <a:tint val="75000"/>
                  </a:schemeClr>
                </a:solidFill>
              </a:defRPr>
            </a:lvl8pPr>
            <a:lvl9pPr marL="5201839" indent="0">
              <a:buNone/>
              <a:defRPr sz="1991">
                <a:solidFill>
                  <a:schemeClr val="tx1">
                    <a:tint val="75000"/>
                  </a:schemeClr>
                </a:solidFill>
              </a:defRPr>
            </a:lvl9pPr>
          </a:lstStyle>
          <a:p>
            <a:pPr lvl="0"/>
            <a:r>
              <a:rPr lang="en-US"/>
              <a:t>Click to edit Master text styles</a:t>
            </a:r>
          </a:p>
        </p:txBody>
      </p:sp>
      <p:sp>
        <p:nvSpPr>
          <p:cNvPr id="3" name="Text Placeholder 2"/>
          <p:cNvSpPr>
            <a:spLocks noGrp="1"/>
          </p:cNvSpPr>
          <p:nvPr>
            <p:ph type="body" idx="1"/>
          </p:nvPr>
        </p:nvSpPr>
        <p:spPr>
          <a:xfrm>
            <a:off x="1856742" y="6442193"/>
            <a:ext cx="13773857" cy="1914596"/>
          </a:xfrm>
        </p:spPr>
        <p:txBody>
          <a:bodyPr anchor="t">
            <a:normAutofit/>
          </a:bodyPr>
          <a:lstStyle>
            <a:lvl1pPr marL="0" indent="0" algn="l">
              <a:buNone/>
              <a:defRPr sz="2560">
                <a:solidFill>
                  <a:schemeClr val="tx1"/>
                </a:solidFill>
              </a:defRPr>
            </a:lvl1pPr>
            <a:lvl2pPr marL="650230" indent="0">
              <a:buNone/>
              <a:defRPr sz="2560">
                <a:solidFill>
                  <a:schemeClr val="tx1">
                    <a:tint val="75000"/>
                  </a:schemeClr>
                </a:solidFill>
              </a:defRPr>
            </a:lvl2pPr>
            <a:lvl3pPr marL="1300460" indent="0">
              <a:buNone/>
              <a:defRPr sz="2276">
                <a:solidFill>
                  <a:schemeClr val="tx1">
                    <a:tint val="75000"/>
                  </a:schemeClr>
                </a:solidFill>
              </a:defRPr>
            </a:lvl3pPr>
            <a:lvl4pPr marL="1950690" indent="0">
              <a:buNone/>
              <a:defRPr sz="1991">
                <a:solidFill>
                  <a:schemeClr val="tx1">
                    <a:tint val="75000"/>
                  </a:schemeClr>
                </a:solidFill>
              </a:defRPr>
            </a:lvl4pPr>
            <a:lvl5pPr marL="2600919" indent="0">
              <a:buNone/>
              <a:defRPr sz="1991">
                <a:solidFill>
                  <a:schemeClr val="tx1">
                    <a:tint val="75000"/>
                  </a:schemeClr>
                </a:solidFill>
              </a:defRPr>
            </a:lvl5pPr>
            <a:lvl6pPr marL="3251149" indent="0">
              <a:buNone/>
              <a:defRPr sz="1991">
                <a:solidFill>
                  <a:schemeClr val="tx1">
                    <a:tint val="75000"/>
                  </a:schemeClr>
                </a:solidFill>
              </a:defRPr>
            </a:lvl6pPr>
            <a:lvl7pPr marL="3901379" indent="0">
              <a:buNone/>
              <a:defRPr sz="1991">
                <a:solidFill>
                  <a:schemeClr val="tx1">
                    <a:tint val="75000"/>
                  </a:schemeClr>
                </a:solidFill>
              </a:defRPr>
            </a:lvl7pPr>
            <a:lvl8pPr marL="4551609" indent="0">
              <a:buNone/>
              <a:defRPr sz="1991">
                <a:solidFill>
                  <a:schemeClr val="tx1">
                    <a:tint val="75000"/>
                  </a:schemeClr>
                </a:solidFill>
              </a:defRPr>
            </a:lvl8pPr>
            <a:lvl9pPr marL="5201839" indent="0">
              <a:buNone/>
              <a:defRPr sz="1991">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t>12/11/2025</a:t>
            </a:fld>
            <a:endParaRPr lang="en-US"/>
          </a:p>
        </p:txBody>
      </p:sp>
      <p:sp>
        <p:nvSpPr>
          <p:cNvPr id="5" name="Footer Placeholder 4"/>
          <p:cNvSpPr>
            <a:spLocks noGrp="1"/>
          </p:cNvSpPr>
          <p:nvPr>
            <p:ph type="ftr" sz="quarter" idx="11"/>
          </p:nvPr>
        </p:nvSpPr>
        <p:spPr/>
        <p:txBody>
          <a:bodyPr/>
          <a:lstStyle/>
          <a:p>
            <a:endParaRPr lang="vi-VN"/>
          </a:p>
        </p:txBody>
      </p:sp>
      <p:sp>
        <p:nvSpPr>
          <p:cNvPr id="6" name="Slide Number Placeholder 5"/>
          <p:cNvSpPr>
            <a:spLocks noGrp="1"/>
          </p:cNvSpPr>
          <p:nvPr>
            <p:ph type="sldNum" sz="quarter" idx="12"/>
          </p:nvPr>
        </p:nvSpPr>
        <p:spPr/>
        <p:txBody>
          <a:bodyPr/>
          <a:lstStyle/>
          <a:p>
            <a:fld id="{B6F15528-21DE-4FAA-801E-634DDDAF4B2B}" type="slidenum">
              <a:rPr lang="vi-VN" smtClean="0"/>
              <a:t>‹#›</a:t>
            </a:fld>
            <a:endParaRPr lang="vi-VN"/>
          </a:p>
        </p:txBody>
      </p:sp>
      <p:sp>
        <p:nvSpPr>
          <p:cNvPr id="12" name="TextBox 11"/>
          <p:cNvSpPr txBox="1"/>
          <p:nvPr/>
        </p:nvSpPr>
        <p:spPr>
          <a:xfrm>
            <a:off x="1235552" y="1251500"/>
            <a:ext cx="873760" cy="831681"/>
          </a:xfrm>
          <a:prstGeom prst="rect">
            <a:avLst/>
          </a:prstGeom>
        </p:spPr>
        <p:txBody>
          <a:bodyPr vert="horz" lIns="130048" tIns="65024" rIns="130048" bIns="65024" rtlCol="0" anchor="ctr">
            <a:noAutofit/>
          </a:bodyPr>
          <a:lstStyle/>
          <a:p>
            <a:pPr lvl="0"/>
            <a:r>
              <a:rPr lang="en-US" sz="11378" dirty="0">
                <a:solidFill>
                  <a:schemeClr val="tx1"/>
                </a:solidFill>
                <a:effectLst/>
              </a:rPr>
              <a:t>“</a:t>
            </a:r>
          </a:p>
        </p:txBody>
      </p:sp>
      <p:sp>
        <p:nvSpPr>
          <p:cNvPr id="13" name="TextBox 12"/>
          <p:cNvSpPr txBox="1"/>
          <p:nvPr/>
        </p:nvSpPr>
        <p:spPr>
          <a:xfrm>
            <a:off x="15193716" y="3696727"/>
            <a:ext cx="873760" cy="831681"/>
          </a:xfrm>
          <a:prstGeom prst="rect">
            <a:avLst/>
          </a:prstGeom>
        </p:spPr>
        <p:txBody>
          <a:bodyPr vert="horz" lIns="130048" tIns="65024" rIns="130048" bIns="65024" rtlCol="0" anchor="ctr">
            <a:noAutofit/>
          </a:bodyPr>
          <a:lstStyle/>
          <a:p>
            <a:pPr lvl="0" algn="r"/>
            <a:r>
              <a:rPr lang="en-US" sz="11378" dirty="0">
                <a:solidFill>
                  <a:schemeClr val="tx1"/>
                </a:solidFill>
                <a:effectLst/>
              </a:rPr>
              <a:t>”</a:t>
            </a:r>
          </a:p>
        </p:txBody>
      </p:sp>
      <p:cxnSp>
        <p:nvCxnSpPr>
          <p:cNvPr id="26" name="Straight Connector 25"/>
          <p:cNvCxnSpPr/>
          <p:nvPr/>
        </p:nvCxnSpPr>
        <p:spPr>
          <a:xfrm>
            <a:off x="2001175" y="4876800"/>
            <a:ext cx="13483794"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68165605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856741" y="1396810"/>
            <a:ext cx="13773855" cy="3190994"/>
          </a:xfrm>
        </p:spPr>
        <p:txBody>
          <a:bodyPr vert="horz" lIns="91440" tIns="45720" rIns="91440" bIns="45720" rtlCol="0" anchor="ctr">
            <a:normAutofit/>
          </a:bodyPr>
          <a:lstStyle>
            <a:lvl1pPr>
              <a:defRPr lang="en-US" b="0" dirty="0"/>
            </a:lvl1pPr>
          </a:lstStyle>
          <a:p>
            <a:pPr marL="0" lvl="0"/>
            <a:r>
              <a:rPr lang="en-US"/>
              <a:t>Click to edit Master title style</a:t>
            </a:r>
            <a:endParaRPr lang="en-US" dirty="0"/>
          </a:p>
        </p:txBody>
      </p:sp>
      <p:sp>
        <p:nvSpPr>
          <p:cNvPr id="20" name="Text Placeholder 2"/>
          <p:cNvSpPr>
            <a:spLocks noGrp="1"/>
          </p:cNvSpPr>
          <p:nvPr>
            <p:ph type="body" idx="13"/>
          </p:nvPr>
        </p:nvSpPr>
        <p:spPr>
          <a:xfrm>
            <a:off x="1856742" y="5162905"/>
            <a:ext cx="13773857" cy="1196442"/>
          </a:xfrm>
        </p:spPr>
        <p:txBody>
          <a:bodyPr anchor="b">
            <a:normAutofit/>
          </a:bodyPr>
          <a:lstStyle>
            <a:lvl1pPr marL="0" indent="0" algn="l">
              <a:spcBef>
                <a:spcPts val="0"/>
              </a:spcBef>
              <a:buNone/>
              <a:defRPr sz="3982">
                <a:solidFill>
                  <a:schemeClr val="tx1"/>
                </a:solidFill>
              </a:defRPr>
            </a:lvl1pPr>
            <a:lvl2pPr marL="650230" indent="0">
              <a:buNone/>
              <a:defRPr sz="2560">
                <a:solidFill>
                  <a:schemeClr val="tx1">
                    <a:tint val="75000"/>
                  </a:schemeClr>
                </a:solidFill>
              </a:defRPr>
            </a:lvl2pPr>
            <a:lvl3pPr marL="1300460" indent="0">
              <a:buNone/>
              <a:defRPr sz="2276">
                <a:solidFill>
                  <a:schemeClr val="tx1">
                    <a:tint val="75000"/>
                  </a:schemeClr>
                </a:solidFill>
              </a:defRPr>
            </a:lvl3pPr>
            <a:lvl4pPr marL="1950690" indent="0">
              <a:buNone/>
              <a:defRPr sz="1991">
                <a:solidFill>
                  <a:schemeClr val="tx1">
                    <a:tint val="75000"/>
                  </a:schemeClr>
                </a:solidFill>
              </a:defRPr>
            </a:lvl4pPr>
            <a:lvl5pPr marL="2600919" indent="0">
              <a:buNone/>
              <a:defRPr sz="1991">
                <a:solidFill>
                  <a:schemeClr val="tx1">
                    <a:tint val="75000"/>
                  </a:schemeClr>
                </a:solidFill>
              </a:defRPr>
            </a:lvl5pPr>
            <a:lvl6pPr marL="3251149" indent="0">
              <a:buNone/>
              <a:defRPr sz="1991">
                <a:solidFill>
                  <a:schemeClr val="tx1">
                    <a:tint val="75000"/>
                  </a:schemeClr>
                </a:solidFill>
              </a:defRPr>
            </a:lvl6pPr>
            <a:lvl7pPr marL="3901379" indent="0">
              <a:buNone/>
              <a:defRPr sz="1991">
                <a:solidFill>
                  <a:schemeClr val="tx1">
                    <a:tint val="75000"/>
                  </a:schemeClr>
                </a:solidFill>
              </a:defRPr>
            </a:lvl7pPr>
            <a:lvl8pPr marL="4551609" indent="0">
              <a:buNone/>
              <a:defRPr sz="1991">
                <a:solidFill>
                  <a:schemeClr val="tx1">
                    <a:tint val="75000"/>
                  </a:schemeClr>
                </a:solidFill>
              </a:defRPr>
            </a:lvl8pPr>
            <a:lvl9pPr marL="5201839" indent="0">
              <a:buNone/>
              <a:defRPr sz="1991">
                <a:solidFill>
                  <a:schemeClr val="tx1">
                    <a:tint val="75000"/>
                  </a:schemeClr>
                </a:solidFill>
              </a:defRPr>
            </a:lvl9pPr>
          </a:lstStyle>
          <a:p>
            <a:pPr lvl="0"/>
            <a:r>
              <a:rPr lang="en-US"/>
              <a:t>Click to edit Master text styles</a:t>
            </a:r>
          </a:p>
        </p:txBody>
      </p:sp>
      <p:sp>
        <p:nvSpPr>
          <p:cNvPr id="3" name="Text Placeholder 2"/>
          <p:cNvSpPr>
            <a:spLocks noGrp="1"/>
          </p:cNvSpPr>
          <p:nvPr>
            <p:ph type="body" idx="1"/>
          </p:nvPr>
        </p:nvSpPr>
        <p:spPr>
          <a:xfrm>
            <a:off x="1856740" y="6357902"/>
            <a:ext cx="13773860" cy="1998886"/>
          </a:xfrm>
        </p:spPr>
        <p:txBody>
          <a:bodyPr anchor="t">
            <a:normAutofit/>
          </a:bodyPr>
          <a:lstStyle>
            <a:lvl1pPr marL="0" indent="0" algn="l">
              <a:buNone/>
              <a:defRPr sz="2560">
                <a:solidFill>
                  <a:schemeClr val="tx1"/>
                </a:solidFill>
              </a:defRPr>
            </a:lvl1pPr>
            <a:lvl2pPr marL="650230" indent="0">
              <a:buNone/>
              <a:defRPr sz="2560">
                <a:solidFill>
                  <a:schemeClr val="tx1">
                    <a:tint val="75000"/>
                  </a:schemeClr>
                </a:solidFill>
              </a:defRPr>
            </a:lvl2pPr>
            <a:lvl3pPr marL="1300460" indent="0">
              <a:buNone/>
              <a:defRPr sz="2276">
                <a:solidFill>
                  <a:schemeClr val="tx1">
                    <a:tint val="75000"/>
                  </a:schemeClr>
                </a:solidFill>
              </a:defRPr>
            </a:lvl3pPr>
            <a:lvl4pPr marL="1950690" indent="0">
              <a:buNone/>
              <a:defRPr sz="1991">
                <a:solidFill>
                  <a:schemeClr val="tx1">
                    <a:tint val="75000"/>
                  </a:schemeClr>
                </a:solidFill>
              </a:defRPr>
            </a:lvl4pPr>
            <a:lvl5pPr marL="2600919" indent="0">
              <a:buNone/>
              <a:defRPr sz="1991">
                <a:solidFill>
                  <a:schemeClr val="tx1">
                    <a:tint val="75000"/>
                  </a:schemeClr>
                </a:solidFill>
              </a:defRPr>
            </a:lvl5pPr>
            <a:lvl6pPr marL="3251149" indent="0">
              <a:buNone/>
              <a:defRPr sz="1991">
                <a:solidFill>
                  <a:schemeClr val="tx1">
                    <a:tint val="75000"/>
                  </a:schemeClr>
                </a:solidFill>
              </a:defRPr>
            </a:lvl6pPr>
            <a:lvl7pPr marL="3901379" indent="0">
              <a:buNone/>
              <a:defRPr sz="1991">
                <a:solidFill>
                  <a:schemeClr val="tx1">
                    <a:tint val="75000"/>
                  </a:schemeClr>
                </a:solidFill>
              </a:defRPr>
            </a:lvl7pPr>
            <a:lvl8pPr marL="4551609" indent="0">
              <a:buNone/>
              <a:defRPr sz="1991">
                <a:solidFill>
                  <a:schemeClr val="tx1">
                    <a:tint val="75000"/>
                  </a:schemeClr>
                </a:solidFill>
              </a:defRPr>
            </a:lvl8pPr>
            <a:lvl9pPr marL="5201839" indent="0">
              <a:buNone/>
              <a:defRPr sz="1991">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t>12/11/2025</a:t>
            </a:fld>
            <a:endParaRPr lang="en-US"/>
          </a:p>
        </p:txBody>
      </p:sp>
      <p:sp>
        <p:nvSpPr>
          <p:cNvPr id="5" name="Footer Placeholder 4"/>
          <p:cNvSpPr>
            <a:spLocks noGrp="1"/>
          </p:cNvSpPr>
          <p:nvPr>
            <p:ph type="ftr" sz="quarter" idx="11"/>
          </p:nvPr>
        </p:nvSpPr>
        <p:spPr/>
        <p:txBody>
          <a:bodyPr/>
          <a:lstStyle/>
          <a:p>
            <a:endParaRPr lang="vi-VN"/>
          </a:p>
        </p:txBody>
      </p:sp>
      <p:sp>
        <p:nvSpPr>
          <p:cNvPr id="6" name="Slide Number Placeholder 5"/>
          <p:cNvSpPr>
            <a:spLocks noGrp="1"/>
          </p:cNvSpPr>
          <p:nvPr>
            <p:ph type="sldNum" sz="quarter" idx="12"/>
          </p:nvPr>
        </p:nvSpPr>
        <p:spPr/>
        <p:txBody>
          <a:bodyPr/>
          <a:lstStyle/>
          <a:p>
            <a:fld id="{B6F15528-21DE-4FAA-801E-634DDDAF4B2B}" type="slidenum">
              <a:rPr lang="vi-VN" smtClean="0"/>
              <a:t>‹#›</a:t>
            </a:fld>
            <a:endParaRPr lang="vi-VN"/>
          </a:p>
        </p:txBody>
      </p:sp>
      <p:cxnSp>
        <p:nvCxnSpPr>
          <p:cNvPr id="15" name="Straight Connector 14"/>
          <p:cNvCxnSpPr/>
          <p:nvPr/>
        </p:nvCxnSpPr>
        <p:spPr>
          <a:xfrm>
            <a:off x="2001175" y="4876800"/>
            <a:ext cx="13483794"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85734925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t>12/11/2025</a:t>
            </a:fld>
            <a:endParaRPr lang="en-US"/>
          </a:p>
        </p:txBody>
      </p:sp>
      <p:sp>
        <p:nvSpPr>
          <p:cNvPr id="5" name="Footer Placeholder 4"/>
          <p:cNvSpPr>
            <a:spLocks noGrp="1"/>
          </p:cNvSpPr>
          <p:nvPr>
            <p:ph type="ftr" sz="quarter" idx="11"/>
          </p:nvPr>
        </p:nvSpPr>
        <p:spPr/>
        <p:txBody>
          <a:bodyPr/>
          <a:lstStyle/>
          <a:p>
            <a:endParaRPr lang="vi-VN"/>
          </a:p>
        </p:txBody>
      </p:sp>
      <p:sp>
        <p:nvSpPr>
          <p:cNvPr id="6" name="Slide Number Placeholder 5"/>
          <p:cNvSpPr>
            <a:spLocks noGrp="1"/>
          </p:cNvSpPr>
          <p:nvPr>
            <p:ph type="sldNum" sz="quarter" idx="12"/>
          </p:nvPr>
        </p:nvSpPr>
        <p:spPr/>
        <p:txBody>
          <a:bodyPr/>
          <a:lstStyle/>
          <a:p>
            <a:fld id="{B6F15528-21DE-4FAA-801E-634DDDAF4B2B}" type="slidenum">
              <a:rPr lang="vi-VN" smtClean="0"/>
              <a:t>‹#›</a:t>
            </a:fld>
            <a:endParaRPr lang="vi-VN"/>
          </a:p>
        </p:txBody>
      </p:sp>
      <p:cxnSp>
        <p:nvCxnSpPr>
          <p:cNvPr id="14" name="Straight Connector 13"/>
          <p:cNvCxnSpPr/>
          <p:nvPr/>
        </p:nvCxnSpPr>
        <p:spPr>
          <a:xfrm>
            <a:off x="2001175" y="3443863"/>
            <a:ext cx="13483794"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55139837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2899078" y="1396809"/>
            <a:ext cx="2710283" cy="6959979"/>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856738" y="1396810"/>
            <a:ext cx="10654003" cy="6959977"/>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t>12/11/2025</a:t>
            </a:fld>
            <a:endParaRPr lang="en-US"/>
          </a:p>
        </p:txBody>
      </p:sp>
      <p:sp>
        <p:nvSpPr>
          <p:cNvPr id="5" name="Footer Placeholder 4"/>
          <p:cNvSpPr>
            <a:spLocks noGrp="1"/>
          </p:cNvSpPr>
          <p:nvPr>
            <p:ph type="ftr" sz="quarter" idx="11"/>
          </p:nvPr>
        </p:nvSpPr>
        <p:spPr/>
        <p:txBody>
          <a:bodyPr/>
          <a:lstStyle/>
          <a:p>
            <a:endParaRPr lang="vi-VN"/>
          </a:p>
        </p:txBody>
      </p:sp>
      <p:sp>
        <p:nvSpPr>
          <p:cNvPr id="6" name="Slide Number Placeholder 5"/>
          <p:cNvSpPr>
            <a:spLocks noGrp="1"/>
          </p:cNvSpPr>
          <p:nvPr>
            <p:ph type="sldNum" sz="quarter" idx="12"/>
          </p:nvPr>
        </p:nvSpPr>
        <p:spPr/>
        <p:txBody>
          <a:bodyPr/>
          <a:lstStyle/>
          <a:p>
            <a:fld id="{B6F15528-21DE-4FAA-801E-634DDDAF4B2B}" type="slidenum">
              <a:rPr lang="vi-VN" smtClean="0"/>
              <a:t>‹#›</a:t>
            </a:fld>
            <a:endParaRPr lang="vi-VN"/>
          </a:p>
        </p:txBody>
      </p:sp>
      <p:cxnSp>
        <p:nvCxnSpPr>
          <p:cNvPr id="14" name="Straight Connector 13"/>
          <p:cNvCxnSpPr/>
          <p:nvPr/>
        </p:nvCxnSpPr>
        <p:spPr>
          <a:xfrm>
            <a:off x="12704909" y="1408854"/>
            <a:ext cx="0" cy="6935893"/>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3799922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cxnSp>
        <p:nvCxnSpPr>
          <p:cNvPr id="7" name="Straight Connector 6"/>
          <p:cNvCxnSpPr/>
          <p:nvPr/>
        </p:nvCxnSpPr>
        <p:spPr>
          <a:xfrm>
            <a:off x="2001175" y="3443863"/>
            <a:ext cx="13483794"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t>12/11/2025</a:t>
            </a:fld>
            <a:endParaRPr lang="en-US"/>
          </a:p>
        </p:txBody>
      </p:sp>
      <p:sp>
        <p:nvSpPr>
          <p:cNvPr id="5" name="Footer Placeholder 4"/>
          <p:cNvSpPr>
            <a:spLocks noGrp="1"/>
          </p:cNvSpPr>
          <p:nvPr>
            <p:ph type="ftr" sz="quarter" idx="11"/>
          </p:nvPr>
        </p:nvSpPr>
        <p:spPr/>
        <p:txBody>
          <a:bodyPr/>
          <a:lstStyle/>
          <a:p>
            <a:endParaRPr lang="vi-VN"/>
          </a:p>
        </p:txBody>
      </p:sp>
      <p:sp>
        <p:nvSpPr>
          <p:cNvPr id="6" name="Slide Number Placeholder 5"/>
          <p:cNvSpPr>
            <a:spLocks noGrp="1"/>
          </p:cNvSpPr>
          <p:nvPr>
            <p:ph type="sldNum" sz="quarter" idx="12"/>
          </p:nvPr>
        </p:nvSpPr>
        <p:spPr/>
        <p:txBody>
          <a:bodyPr/>
          <a:lstStyle/>
          <a:p>
            <a:fld id="{B6F15528-21DE-4FAA-801E-634DDDAF4B2B}" type="slidenum">
              <a:rPr lang="vi-VN" smtClean="0"/>
              <a:t>‹#›</a:t>
            </a:fld>
            <a:endParaRPr lang="vi-VN"/>
          </a:p>
        </p:txBody>
      </p:sp>
    </p:spTree>
    <p:extLst>
      <p:ext uri="{BB962C8B-B14F-4D97-AF65-F5344CB8AC3E}">
        <p14:creationId xmlns:p14="http://schemas.microsoft.com/office/powerpoint/2010/main" val="167891210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888266" y="2492595"/>
            <a:ext cx="11694119" cy="2592020"/>
          </a:xfrm>
        </p:spPr>
        <p:txBody>
          <a:bodyPr anchor="b">
            <a:normAutofit/>
          </a:bodyPr>
          <a:lstStyle>
            <a:lvl1pPr algn="ctr">
              <a:defRPr sz="6258" b="0" cap="none"/>
            </a:lvl1pPr>
          </a:lstStyle>
          <a:p>
            <a:r>
              <a:rPr lang="en-US"/>
              <a:t>Click to edit Master title style</a:t>
            </a:r>
            <a:endParaRPr lang="en-US" dirty="0"/>
          </a:p>
        </p:txBody>
      </p:sp>
      <p:sp>
        <p:nvSpPr>
          <p:cNvPr id="3" name="Text Placeholder 2"/>
          <p:cNvSpPr>
            <a:spLocks noGrp="1"/>
          </p:cNvSpPr>
          <p:nvPr>
            <p:ph type="body" idx="1"/>
          </p:nvPr>
        </p:nvSpPr>
        <p:spPr>
          <a:xfrm>
            <a:off x="2888263" y="5469940"/>
            <a:ext cx="11694122" cy="1357578"/>
          </a:xfrm>
        </p:spPr>
        <p:txBody>
          <a:bodyPr anchor="t">
            <a:normAutofit/>
          </a:bodyPr>
          <a:lstStyle>
            <a:lvl1pPr marL="0" indent="0" algn="ctr">
              <a:buNone/>
              <a:defRPr sz="3413">
                <a:solidFill>
                  <a:schemeClr val="tx1"/>
                </a:solidFill>
              </a:defRPr>
            </a:lvl1pPr>
            <a:lvl2pPr marL="650230" indent="0">
              <a:buNone/>
              <a:defRPr sz="2560">
                <a:solidFill>
                  <a:schemeClr val="tx1">
                    <a:tint val="75000"/>
                  </a:schemeClr>
                </a:solidFill>
              </a:defRPr>
            </a:lvl2pPr>
            <a:lvl3pPr marL="1300460" indent="0">
              <a:buNone/>
              <a:defRPr sz="2276">
                <a:solidFill>
                  <a:schemeClr val="tx1">
                    <a:tint val="75000"/>
                  </a:schemeClr>
                </a:solidFill>
              </a:defRPr>
            </a:lvl3pPr>
            <a:lvl4pPr marL="1950690" indent="0">
              <a:buNone/>
              <a:defRPr sz="1991">
                <a:solidFill>
                  <a:schemeClr val="tx1">
                    <a:tint val="75000"/>
                  </a:schemeClr>
                </a:solidFill>
              </a:defRPr>
            </a:lvl4pPr>
            <a:lvl5pPr marL="2600919" indent="0">
              <a:buNone/>
              <a:defRPr sz="1991">
                <a:solidFill>
                  <a:schemeClr val="tx1">
                    <a:tint val="75000"/>
                  </a:schemeClr>
                </a:solidFill>
              </a:defRPr>
            </a:lvl5pPr>
            <a:lvl6pPr marL="3251149" indent="0">
              <a:buNone/>
              <a:defRPr sz="1991">
                <a:solidFill>
                  <a:schemeClr val="tx1">
                    <a:tint val="75000"/>
                  </a:schemeClr>
                </a:solidFill>
              </a:defRPr>
            </a:lvl6pPr>
            <a:lvl7pPr marL="3901379" indent="0">
              <a:buNone/>
              <a:defRPr sz="1991">
                <a:solidFill>
                  <a:schemeClr val="tx1">
                    <a:tint val="75000"/>
                  </a:schemeClr>
                </a:solidFill>
              </a:defRPr>
            </a:lvl7pPr>
            <a:lvl8pPr marL="4551609" indent="0">
              <a:buNone/>
              <a:defRPr sz="1991">
                <a:solidFill>
                  <a:schemeClr val="tx1">
                    <a:tint val="75000"/>
                  </a:schemeClr>
                </a:solidFill>
              </a:defRPr>
            </a:lvl8pPr>
            <a:lvl9pPr marL="5201839" indent="0">
              <a:buNone/>
              <a:defRPr sz="1991">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t>12/11/2025</a:t>
            </a:fld>
            <a:endParaRPr lang="en-US"/>
          </a:p>
        </p:txBody>
      </p:sp>
      <p:sp>
        <p:nvSpPr>
          <p:cNvPr id="5" name="Footer Placeholder 4"/>
          <p:cNvSpPr>
            <a:spLocks noGrp="1"/>
          </p:cNvSpPr>
          <p:nvPr>
            <p:ph type="ftr" sz="quarter" idx="11"/>
          </p:nvPr>
        </p:nvSpPr>
        <p:spPr/>
        <p:txBody>
          <a:bodyPr/>
          <a:lstStyle/>
          <a:p>
            <a:endParaRPr lang="vi-VN"/>
          </a:p>
        </p:txBody>
      </p:sp>
      <p:sp>
        <p:nvSpPr>
          <p:cNvPr id="6" name="Slide Number Placeholder 5"/>
          <p:cNvSpPr>
            <a:spLocks noGrp="1"/>
          </p:cNvSpPr>
          <p:nvPr>
            <p:ph type="sldNum" sz="quarter" idx="12"/>
          </p:nvPr>
        </p:nvSpPr>
        <p:spPr/>
        <p:txBody>
          <a:bodyPr/>
          <a:lstStyle/>
          <a:p>
            <a:fld id="{B6F15528-21DE-4FAA-801E-634DDDAF4B2B}" type="slidenum">
              <a:rPr lang="vi-VN" smtClean="0"/>
              <a:t>‹#›</a:t>
            </a:fld>
            <a:endParaRPr lang="vi-VN"/>
          </a:p>
        </p:txBody>
      </p:sp>
      <p:cxnSp>
        <p:nvCxnSpPr>
          <p:cNvPr id="16" name="Straight Connector 15"/>
          <p:cNvCxnSpPr/>
          <p:nvPr/>
        </p:nvCxnSpPr>
        <p:spPr>
          <a:xfrm>
            <a:off x="2884903" y="5277276"/>
            <a:ext cx="11700845"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2022148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cxnSp>
        <p:nvCxnSpPr>
          <p:cNvPr id="8" name="Straight Connector 7"/>
          <p:cNvCxnSpPr/>
          <p:nvPr/>
        </p:nvCxnSpPr>
        <p:spPr>
          <a:xfrm>
            <a:off x="2001175" y="3443863"/>
            <a:ext cx="13483794"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861109" y="3641344"/>
            <a:ext cx="6762902" cy="4707738"/>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8859927" y="3641344"/>
            <a:ext cx="6762902" cy="4707738"/>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1D8BD707-D9CF-40AE-B4C6-C98DA3205C09}" type="datetimeFigureOut">
              <a:rPr lang="en-US" smtClean="0"/>
              <a:t>12/11/2025</a:t>
            </a:fld>
            <a:endParaRPr lang="en-US"/>
          </a:p>
        </p:txBody>
      </p:sp>
      <p:sp>
        <p:nvSpPr>
          <p:cNvPr id="6" name="Footer Placeholder 5"/>
          <p:cNvSpPr>
            <a:spLocks noGrp="1"/>
          </p:cNvSpPr>
          <p:nvPr>
            <p:ph type="ftr" sz="quarter" idx="11"/>
          </p:nvPr>
        </p:nvSpPr>
        <p:spPr/>
        <p:txBody>
          <a:bodyPr/>
          <a:lstStyle/>
          <a:p>
            <a:endParaRPr lang="vi-VN"/>
          </a:p>
        </p:txBody>
      </p:sp>
      <p:sp>
        <p:nvSpPr>
          <p:cNvPr id="7" name="Slide Number Placeholder 6"/>
          <p:cNvSpPr>
            <a:spLocks noGrp="1"/>
          </p:cNvSpPr>
          <p:nvPr>
            <p:ph type="sldNum" sz="quarter" idx="12"/>
          </p:nvPr>
        </p:nvSpPr>
        <p:spPr/>
        <p:txBody>
          <a:bodyPr/>
          <a:lstStyle/>
          <a:p>
            <a:fld id="{B6F15528-21DE-4FAA-801E-634DDDAF4B2B}" type="slidenum">
              <a:rPr lang="vi-VN" smtClean="0"/>
              <a:t>‹#›</a:t>
            </a:fld>
            <a:endParaRPr lang="vi-VN"/>
          </a:p>
        </p:txBody>
      </p:sp>
    </p:spTree>
    <p:extLst>
      <p:ext uri="{BB962C8B-B14F-4D97-AF65-F5344CB8AC3E}">
        <p14:creationId xmlns:p14="http://schemas.microsoft.com/office/powerpoint/2010/main" val="42187637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856740" y="3781025"/>
            <a:ext cx="6762902" cy="819573"/>
          </a:xfrm>
        </p:spPr>
        <p:txBody>
          <a:bodyPr anchor="b">
            <a:noAutofit/>
          </a:bodyPr>
          <a:lstStyle>
            <a:lvl1pPr marL="0" indent="0">
              <a:spcBef>
                <a:spcPts val="956"/>
              </a:spcBef>
              <a:spcAft>
                <a:spcPts val="853"/>
              </a:spcAft>
              <a:buNone/>
              <a:defRPr sz="3982" b="0">
                <a:solidFill>
                  <a:schemeClr val="accent1"/>
                </a:solidFill>
              </a:defRPr>
            </a:lvl1pPr>
            <a:lvl2pPr marL="650230" indent="0">
              <a:buNone/>
              <a:defRPr sz="2844" b="1"/>
            </a:lvl2pPr>
            <a:lvl3pPr marL="1300460" indent="0">
              <a:buNone/>
              <a:defRPr sz="2560" b="1"/>
            </a:lvl3pPr>
            <a:lvl4pPr marL="1950690" indent="0">
              <a:buNone/>
              <a:defRPr sz="2276" b="1"/>
            </a:lvl4pPr>
            <a:lvl5pPr marL="2600919" indent="0">
              <a:buNone/>
              <a:defRPr sz="2276" b="1"/>
            </a:lvl5pPr>
            <a:lvl6pPr marL="3251149" indent="0">
              <a:buNone/>
              <a:defRPr sz="2276" b="1"/>
            </a:lvl6pPr>
            <a:lvl7pPr marL="3901379" indent="0">
              <a:buNone/>
              <a:defRPr sz="2276" b="1"/>
            </a:lvl7pPr>
            <a:lvl8pPr marL="4551609" indent="0">
              <a:buNone/>
              <a:defRPr sz="2276" b="1"/>
            </a:lvl8pPr>
            <a:lvl9pPr marL="5201839" indent="0">
              <a:buNone/>
              <a:defRPr sz="2276" b="1"/>
            </a:lvl9pPr>
          </a:lstStyle>
          <a:p>
            <a:pPr lvl="0"/>
            <a:r>
              <a:rPr lang="en-US"/>
              <a:t>Click to edit Master text styles</a:t>
            </a:r>
          </a:p>
        </p:txBody>
      </p:sp>
      <p:sp>
        <p:nvSpPr>
          <p:cNvPr id="4" name="Content Placeholder 3"/>
          <p:cNvSpPr>
            <a:spLocks noGrp="1"/>
          </p:cNvSpPr>
          <p:nvPr>
            <p:ph sz="half" idx="2"/>
          </p:nvPr>
        </p:nvSpPr>
        <p:spPr>
          <a:xfrm>
            <a:off x="1856740" y="4612640"/>
            <a:ext cx="6762902" cy="3744149"/>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8858961" y="3781025"/>
            <a:ext cx="6762902" cy="819573"/>
          </a:xfrm>
        </p:spPr>
        <p:txBody>
          <a:bodyPr anchor="b">
            <a:noAutofit/>
          </a:bodyPr>
          <a:lstStyle>
            <a:lvl1pPr marL="0" indent="0">
              <a:spcBef>
                <a:spcPts val="956"/>
              </a:spcBef>
              <a:spcAft>
                <a:spcPts val="853"/>
              </a:spcAft>
              <a:buNone/>
              <a:defRPr sz="3982" b="0">
                <a:solidFill>
                  <a:schemeClr val="accent1"/>
                </a:solidFill>
              </a:defRPr>
            </a:lvl1pPr>
            <a:lvl2pPr marL="650230" indent="0">
              <a:buNone/>
              <a:defRPr sz="2844" b="1"/>
            </a:lvl2pPr>
            <a:lvl3pPr marL="1300460" indent="0">
              <a:buNone/>
              <a:defRPr sz="2560" b="1"/>
            </a:lvl3pPr>
            <a:lvl4pPr marL="1950690" indent="0">
              <a:buNone/>
              <a:defRPr sz="2276" b="1"/>
            </a:lvl4pPr>
            <a:lvl5pPr marL="2600919" indent="0">
              <a:buNone/>
              <a:defRPr sz="2276" b="1"/>
            </a:lvl5pPr>
            <a:lvl6pPr marL="3251149" indent="0">
              <a:buNone/>
              <a:defRPr sz="2276" b="1"/>
            </a:lvl6pPr>
            <a:lvl7pPr marL="3901379" indent="0">
              <a:buNone/>
              <a:defRPr sz="2276" b="1"/>
            </a:lvl7pPr>
            <a:lvl8pPr marL="4551609" indent="0">
              <a:buNone/>
              <a:defRPr sz="2276" b="1"/>
            </a:lvl8pPr>
            <a:lvl9pPr marL="5201839" indent="0">
              <a:buNone/>
              <a:defRPr sz="2276" b="1"/>
            </a:lvl9pPr>
          </a:lstStyle>
          <a:p>
            <a:pPr lvl="0"/>
            <a:r>
              <a:rPr lang="en-US"/>
              <a:t>Click to edit Master text styles</a:t>
            </a:r>
          </a:p>
        </p:txBody>
      </p:sp>
      <p:sp>
        <p:nvSpPr>
          <p:cNvPr id="6" name="Content Placeholder 5"/>
          <p:cNvSpPr>
            <a:spLocks noGrp="1"/>
          </p:cNvSpPr>
          <p:nvPr>
            <p:ph sz="quarter" idx="4"/>
          </p:nvPr>
        </p:nvSpPr>
        <p:spPr>
          <a:xfrm>
            <a:off x="8858961" y="4612640"/>
            <a:ext cx="6762902" cy="3744149"/>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1D8BD707-D9CF-40AE-B4C6-C98DA3205C09}" type="datetimeFigureOut">
              <a:rPr lang="en-US" smtClean="0"/>
              <a:t>12/11/2025</a:t>
            </a:fld>
            <a:endParaRPr lang="en-US"/>
          </a:p>
        </p:txBody>
      </p:sp>
      <p:sp>
        <p:nvSpPr>
          <p:cNvPr id="8" name="Footer Placeholder 7"/>
          <p:cNvSpPr>
            <a:spLocks noGrp="1"/>
          </p:cNvSpPr>
          <p:nvPr>
            <p:ph type="ftr" sz="quarter" idx="11"/>
          </p:nvPr>
        </p:nvSpPr>
        <p:spPr/>
        <p:txBody>
          <a:bodyPr/>
          <a:lstStyle/>
          <a:p>
            <a:endParaRPr lang="vi-VN"/>
          </a:p>
        </p:txBody>
      </p:sp>
      <p:sp>
        <p:nvSpPr>
          <p:cNvPr id="9" name="Slide Number Placeholder 8"/>
          <p:cNvSpPr>
            <a:spLocks noGrp="1"/>
          </p:cNvSpPr>
          <p:nvPr>
            <p:ph type="sldNum" sz="quarter" idx="12"/>
          </p:nvPr>
        </p:nvSpPr>
        <p:spPr/>
        <p:txBody>
          <a:bodyPr/>
          <a:lstStyle/>
          <a:p>
            <a:fld id="{B6F15528-21DE-4FAA-801E-634DDDAF4B2B}" type="slidenum">
              <a:rPr lang="vi-VN" smtClean="0"/>
              <a:t>‹#›</a:t>
            </a:fld>
            <a:endParaRPr lang="vi-VN"/>
          </a:p>
        </p:txBody>
      </p:sp>
      <p:cxnSp>
        <p:nvCxnSpPr>
          <p:cNvPr id="18" name="Straight Connector 17"/>
          <p:cNvCxnSpPr/>
          <p:nvPr/>
        </p:nvCxnSpPr>
        <p:spPr>
          <a:xfrm>
            <a:off x="2001175" y="3443863"/>
            <a:ext cx="13483794"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4121700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1D8BD707-D9CF-40AE-B4C6-C98DA3205C09}" type="datetimeFigureOut">
              <a:rPr lang="en-US" smtClean="0"/>
              <a:t>12/11/2025</a:t>
            </a:fld>
            <a:endParaRPr lang="en-US"/>
          </a:p>
        </p:txBody>
      </p:sp>
      <p:sp>
        <p:nvSpPr>
          <p:cNvPr id="4" name="Footer Placeholder 3"/>
          <p:cNvSpPr>
            <a:spLocks noGrp="1"/>
          </p:cNvSpPr>
          <p:nvPr>
            <p:ph type="ftr" sz="quarter" idx="11"/>
          </p:nvPr>
        </p:nvSpPr>
        <p:spPr/>
        <p:txBody>
          <a:bodyPr/>
          <a:lstStyle/>
          <a:p>
            <a:endParaRPr lang="vi-VN"/>
          </a:p>
        </p:txBody>
      </p:sp>
      <p:sp>
        <p:nvSpPr>
          <p:cNvPr id="5" name="Slide Number Placeholder 4"/>
          <p:cNvSpPr>
            <a:spLocks noGrp="1"/>
          </p:cNvSpPr>
          <p:nvPr>
            <p:ph type="sldNum" sz="quarter" idx="12"/>
          </p:nvPr>
        </p:nvSpPr>
        <p:spPr/>
        <p:txBody>
          <a:bodyPr/>
          <a:lstStyle/>
          <a:p>
            <a:fld id="{B6F15528-21DE-4FAA-801E-634DDDAF4B2B}" type="slidenum">
              <a:rPr lang="vi-VN" smtClean="0"/>
              <a:t>‹#›</a:t>
            </a:fld>
            <a:endParaRPr lang="vi-VN"/>
          </a:p>
        </p:txBody>
      </p:sp>
      <p:cxnSp>
        <p:nvCxnSpPr>
          <p:cNvPr id="14" name="Straight Connector 13"/>
          <p:cNvCxnSpPr/>
          <p:nvPr/>
        </p:nvCxnSpPr>
        <p:spPr>
          <a:xfrm>
            <a:off x="2001175" y="3443863"/>
            <a:ext cx="13483794"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1583262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t>12/11/2025</a:t>
            </a:fld>
            <a:endParaRPr lang="en-US"/>
          </a:p>
        </p:txBody>
      </p:sp>
      <p:sp>
        <p:nvSpPr>
          <p:cNvPr id="3" name="Footer Placeholder 2"/>
          <p:cNvSpPr>
            <a:spLocks noGrp="1"/>
          </p:cNvSpPr>
          <p:nvPr>
            <p:ph type="ftr" sz="quarter" idx="11"/>
          </p:nvPr>
        </p:nvSpPr>
        <p:spPr/>
        <p:txBody>
          <a:bodyPr/>
          <a:lstStyle/>
          <a:p>
            <a:endParaRPr lang="vi-VN"/>
          </a:p>
        </p:txBody>
      </p:sp>
      <p:sp>
        <p:nvSpPr>
          <p:cNvPr id="4" name="Slide Number Placeholder 3"/>
          <p:cNvSpPr>
            <a:spLocks noGrp="1"/>
          </p:cNvSpPr>
          <p:nvPr>
            <p:ph type="sldNum" sz="quarter" idx="12"/>
          </p:nvPr>
        </p:nvSpPr>
        <p:spPr/>
        <p:txBody>
          <a:bodyPr/>
          <a:lstStyle/>
          <a:p>
            <a:fld id="{B6F15528-21DE-4FAA-801E-634DDDAF4B2B}" type="slidenum">
              <a:rPr lang="vi-VN" smtClean="0"/>
              <a:t>‹#›</a:t>
            </a:fld>
            <a:endParaRPr lang="vi-VN"/>
          </a:p>
        </p:txBody>
      </p:sp>
    </p:spTree>
    <p:extLst>
      <p:ext uri="{BB962C8B-B14F-4D97-AF65-F5344CB8AC3E}">
        <p14:creationId xmlns:p14="http://schemas.microsoft.com/office/powerpoint/2010/main" val="173708034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854463" y="1974804"/>
            <a:ext cx="5329786" cy="1950720"/>
          </a:xfrm>
        </p:spPr>
        <p:txBody>
          <a:bodyPr anchor="b">
            <a:normAutofit/>
          </a:bodyPr>
          <a:lstStyle>
            <a:lvl1pPr algn="ctr">
              <a:defRPr sz="3413" b="0"/>
            </a:lvl1pPr>
          </a:lstStyle>
          <a:p>
            <a:r>
              <a:rPr lang="en-US"/>
              <a:t>Click to edit Master title style</a:t>
            </a:r>
            <a:endParaRPr lang="en-US" dirty="0"/>
          </a:p>
        </p:txBody>
      </p:sp>
      <p:sp>
        <p:nvSpPr>
          <p:cNvPr id="3" name="Content Placeholder 2"/>
          <p:cNvSpPr>
            <a:spLocks noGrp="1"/>
          </p:cNvSpPr>
          <p:nvPr>
            <p:ph idx="1"/>
          </p:nvPr>
        </p:nvSpPr>
        <p:spPr>
          <a:xfrm>
            <a:off x="7766757" y="1396809"/>
            <a:ext cx="7839568" cy="6959979"/>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854463" y="4310848"/>
            <a:ext cx="5329786" cy="3467952"/>
          </a:xfrm>
        </p:spPr>
        <p:txBody>
          <a:bodyPr anchor="t">
            <a:normAutofit/>
          </a:bodyPr>
          <a:lstStyle>
            <a:lvl1pPr marL="0" indent="0" algn="ctr">
              <a:buNone/>
              <a:defRPr sz="2276"/>
            </a:lvl1pPr>
            <a:lvl2pPr marL="650230" indent="0">
              <a:buNone/>
              <a:defRPr sz="1707"/>
            </a:lvl2pPr>
            <a:lvl3pPr marL="1300460" indent="0">
              <a:buNone/>
              <a:defRPr sz="1422"/>
            </a:lvl3pPr>
            <a:lvl4pPr marL="1950690" indent="0">
              <a:buNone/>
              <a:defRPr sz="1280"/>
            </a:lvl4pPr>
            <a:lvl5pPr marL="2600919" indent="0">
              <a:buNone/>
              <a:defRPr sz="1280"/>
            </a:lvl5pPr>
            <a:lvl6pPr marL="3251149" indent="0">
              <a:buNone/>
              <a:defRPr sz="1280"/>
            </a:lvl6pPr>
            <a:lvl7pPr marL="3901379" indent="0">
              <a:buNone/>
              <a:defRPr sz="1280"/>
            </a:lvl7pPr>
            <a:lvl8pPr marL="4551609" indent="0">
              <a:buNone/>
              <a:defRPr sz="1280"/>
            </a:lvl8pPr>
            <a:lvl9pPr marL="5201839" indent="0">
              <a:buNone/>
              <a:defRPr sz="128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t>12/11/2025</a:t>
            </a:fld>
            <a:endParaRPr lang="en-US"/>
          </a:p>
        </p:txBody>
      </p:sp>
      <p:sp>
        <p:nvSpPr>
          <p:cNvPr id="6" name="Footer Placeholder 5"/>
          <p:cNvSpPr>
            <a:spLocks noGrp="1"/>
          </p:cNvSpPr>
          <p:nvPr>
            <p:ph type="ftr" sz="quarter" idx="11"/>
          </p:nvPr>
        </p:nvSpPr>
        <p:spPr/>
        <p:txBody>
          <a:bodyPr/>
          <a:lstStyle/>
          <a:p>
            <a:endParaRPr lang="vi-VN"/>
          </a:p>
        </p:txBody>
      </p:sp>
      <p:sp>
        <p:nvSpPr>
          <p:cNvPr id="7" name="Slide Number Placeholder 6"/>
          <p:cNvSpPr>
            <a:spLocks noGrp="1"/>
          </p:cNvSpPr>
          <p:nvPr>
            <p:ph type="sldNum" sz="quarter" idx="12"/>
          </p:nvPr>
        </p:nvSpPr>
        <p:spPr/>
        <p:txBody>
          <a:bodyPr/>
          <a:lstStyle/>
          <a:p>
            <a:fld id="{B6F15528-21DE-4FAA-801E-634DDDAF4B2B}" type="slidenum">
              <a:rPr lang="vi-VN" smtClean="0"/>
              <a:t>‹#›</a:t>
            </a:fld>
            <a:endParaRPr lang="vi-VN"/>
          </a:p>
        </p:txBody>
      </p:sp>
      <p:cxnSp>
        <p:nvCxnSpPr>
          <p:cNvPr id="16" name="Straight Connector 15"/>
          <p:cNvCxnSpPr/>
          <p:nvPr/>
        </p:nvCxnSpPr>
        <p:spPr>
          <a:xfrm>
            <a:off x="2001176" y="4142269"/>
            <a:ext cx="5037447"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949458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856739" y="2679228"/>
            <a:ext cx="8946603" cy="1950720"/>
          </a:xfrm>
        </p:spPr>
        <p:txBody>
          <a:bodyPr anchor="b">
            <a:normAutofit/>
          </a:bodyPr>
          <a:lstStyle>
            <a:lvl1pPr algn="ctr">
              <a:defRPr sz="3982" b="0"/>
            </a:lvl1pPr>
          </a:lstStyle>
          <a:p>
            <a:r>
              <a:rPr lang="en-US"/>
              <a:t>Click to edit Master title style</a:t>
            </a:r>
            <a:endParaRPr lang="en-US" dirty="0"/>
          </a:p>
        </p:txBody>
      </p:sp>
      <p:sp>
        <p:nvSpPr>
          <p:cNvPr id="17" name="Picture Placeholder 2"/>
          <p:cNvSpPr>
            <a:spLocks noGrp="1" noChangeAspect="1"/>
          </p:cNvSpPr>
          <p:nvPr>
            <p:ph type="pic" idx="1"/>
          </p:nvPr>
        </p:nvSpPr>
        <p:spPr>
          <a:xfrm>
            <a:off x="11602592" y="1481102"/>
            <a:ext cx="4390797" cy="6791396"/>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2276"/>
            </a:lvl1pPr>
            <a:lvl2pPr marL="650230" indent="0">
              <a:buNone/>
              <a:defRPr sz="2276"/>
            </a:lvl2pPr>
            <a:lvl3pPr marL="1300460" indent="0">
              <a:buNone/>
              <a:defRPr sz="2276"/>
            </a:lvl3pPr>
            <a:lvl4pPr marL="1950690" indent="0">
              <a:buNone/>
              <a:defRPr sz="2276"/>
            </a:lvl4pPr>
            <a:lvl5pPr marL="2600919" indent="0">
              <a:buNone/>
              <a:defRPr sz="2276"/>
            </a:lvl5pPr>
            <a:lvl6pPr marL="3251149" indent="0">
              <a:buNone/>
              <a:defRPr sz="2276"/>
            </a:lvl6pPr>
            <a:lvl7pPr marL="3901379" indent="0">
              <a:buNone/>
              <a:defRPr sz="2276"/>
            </a:lvl7pPr>
            <a:lvl8pPr marL="4551609" indent="0">
              <a:buNone/>
              <a:defRPr sz="2276"/>
            </a:lvl8pPr>
            <a:lvl9pPr marL="5201839" indent="0">
              <a:buNone/>
              <a:defRPr sz="2276"/>
            </a:lvl9pPr>
          </a:lstStyle>
          <a:p>
            <a:r>
              <a:rPr lang="en-US"/>
              <a:t>Click icon to add picture</a:t>
            </a:r>
            <a:endParaRPr lang="en-US" dirty="0"/>
          </a:p>
        </p:txBody>
      </p:sp>
      <p:sp>
        <p:nvSpPr>
          <p:cNvPr id="4" name="Text Placeholder 3"/>
          <p:cNvSpPr>
            <a:spLocks noGrp="1"/>
          </p:cNvSpPr>
          <p:nvPr>
            <p:ph type="body" sz="half" idx="2"/>
          </p:nvPr>
        </p:nvSpPr>
        <p:spPr>
          <a:xfrm>
            <a:off x="1856739" y="4629948"/>
            <a:ext cx="8946603" cy="2600960"/>
          </a:xfrm>
        </p:spPr>
        <p:txBody>
          <a:bodyPr anchor="t">
            <a:normAutofit/>
          </a:bodyPr>
          <a:lstStyle>
            <a:lvl1pPr marL="0" indent="0" algn="ctr">
              <a:buNone/>
              <a:defRPr sz="2560"/>
            </a:lvl1pPr>
            <a:lvl2pPr marL="650230" indent="0">
              <a:buNone/>
              <a:defRPr sz="1707"/>
            </a:lvl2pPr>
            <a:lvl3pPr marL="1300460" indent="0">
              <a:buNone/>
              <a:defRPr sz="1422"/>
            </a:lvl3pPr>
            <a:lvl4pPr marL="1950690" indent="0">
              <a:buNone/>
              <a:defRPr sz="1280"/>
            </a:lvl4pPr>
            <a:lvl5pPr marL="2600919" indent="0">
              <a:buNone/>
              <a:defRPr sz="1280"/>
            </a:lvl5pPr>
            <a:lvl6pPr marL="3251149" indent="0">
              <a:buNone/>
              <a:defRPr sz="1280"/>
            </a:lvl6pPr>
            <a:lvl7pPr marL="3901379" indent="0">
              <a:buNone/>
              <a:defRPr sz="1280"/>
            </a:lvl7pPr>
            <a:lvl8pPr marL="4551609" indent="0">
              <a:buNone/>
              <a:defRPr sz="1280"/>
            </a:lvl8pPr>
            <a:lvl9pPr marL="5201839" indent="0">
              <a:buNone/>
              <a:defRPr sz="128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t>12/11/2025</a:t>
            </a:fld>
            <a:endParaRPr lang="en-US"/>
          </a:p>
        </p:txBody>
      </p:sp>
      <p:sp>
        <p:nvSpPr>
          <p:cNvPr id="6" name="Footer Placeholder 5"/>
          <p:cNvSpPr>
            <a:spLocks noGrp="1"/>
          </p:cNvSpPr>
          <p:nvPr>
            <p:ph type="ftr" sz="quarter" idx="11"/>
          </p:nvPr>
        </p:nvSpPr>
        <p:spPr/>
        <p:txBody>
          <a:bodyPr/>
          <a:lstStyle/>
          <a:p>
            <a:endParaRPr lang="vi-VN"/>
          </a:p>
        </p:txBody>
      </p:sp>
      <p:sp>
        <p:nvSpPr>
          <p:cNvPr id="7" name="Slide Number Placeholder 6"/>
          <p:cNvSpPr>
            <a:spLocks noGrp="1"/>
          </p:cNvSpPr>
          <p:nvPr>
            <p:ph type="sldNum" sz="quarter" idx="12"/>
          </p:nvPr>
        </p:nvSpPr>
        <p:spPr/>
        <p:txBody>
          <a:bodyPr/>
          <a:lstStyle/>
          <a:p>
            <a:fld id="{B6F15528-21DE-4FAA-801E-634DDDAF4B2B}" type="slidenum">
              <a:rPr lang="vi-VN" smtClean="0"/>
              <a:t>‹#›</a:t>
            </a:fld>
            <a:endParaRPr lang="vi-VN"/>
          </a:p>
        </p:txBody>
      </p:sp>
    </p:spTree>
    <p:extLst>
      <p:ext uri="{BB962C8B-B14F-4D97-AF65-F5344CB8AC3E}">
        <p14:creationId xmlns:p14="http://schemas.microsoft.com/office/powerpoint/2010/main" val="113143968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22555" y="0"/>
            <a:ext cx="17529612" cy="9751060"/>
            <a:chOff x="-15736" y="0"/>
            <a:chExt cx="12229962" cy="6856214"/>
          </a:xfrm>
        </p:grpSpPr>
        <p:pic>
          <p:nvPicPr>
            <p:cNvPr id="8" name="Picture 7" descr="HD-PanelContent.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itle Placeholder 1"/>
          <p:cNvSpPr>
            <a:spLocks noGrp="1"/>
          </p:cNvSpPr>
          <p:nvPr>
            <p:ph type="title"/>
          </p:nvPr>
        </p:nvSpPr>
        <p:spPr>
          <a:xfrm>
            <a:off x="1856743" y="1396810"/>
            <a:ext cx="13761714" cy="1854389"/>
          </a:xfrm>
          <a:prstGeom prst="rect">
            <a:avLst/>
          </a:prstGeom>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856742" y="3636525"/>
            <a:ext cx="13761714" cy="4720265"/>
          </a:xfrm>
          <a:prstGeom prst="rect">
            <a:avLst/>
          </a:prstGeom>
        </p:spPr>
        <p:txBody>
          <a:bodyPr vert="horz" lIns="91440" tIns="45720" rIns="91440" bIns="45720" rtlCol="0"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2437751" y="8489244"/>
            <a:ext cx="2293620" cy="397369"/>
          </a:xfrm>
          <a:prstGeom prst="rect">
            <a:avLst/>
          </a:prstGeom>
        </p:spPr>
        <p:txBody>
          <a:bodyPr vert="horz" lIns="91440" tIns="45720" rIns="91440" bIns="45720" rtlCol="0" anchor="ctr"/>
          <a:lstStyle>
            <a:lvl1pPr algn="r">
              <a:defRPr sz="1422" b="0" i="0">
                <a:solidFill>
                  <a:schemeClr val="tx1"/>
                </a:solidFill>
                <a:effectLst/>
                <a:latin typeface="+mn-lt"/>
              </a:defRPr>
            </a:lvl1pPr>
          </a:lstStyle>
          <a:p>
            <a:fld id="{1D8BD707-D9CF-40AE-B4C6-C98DA3205C09}" type="datetimeFigureOut">
              <a:rPr lang="en-US" smtClean="0"/>
              <a:t>12/11/2025</a:t>
            </a:fld>
            <a:endParaRPr lang="en-US"/>
          </a:p>
        </p:txBody>
      </p:sp>
      <p:sp>
        <p:nvSpPr>
          <p:cNvPr id="5" name="Footer Placeholder 4"/>
          <p:cNvSpPr>
            <a:spLocks noGrp="1"/>
          </p:cNvSpPr>
          <p:nvPr>
            <p:ph type="ftr" sz="quarter" idx="3"/>
          </p:nvPr>
        </p:nvSpPr>
        <p:spPr>
          <a:xfrm>
            <a:off x="1856741" y="8489244"/>
            <a:ext cx="10471790" cy="397369"/>
          </a:xfrm>
          <a:prstGeom prst="rect">
            <a:avLst/>
          </a:prstGeom>
        </p:spPr>
        <p:txBody>
          <a:bodyPr vert="horz" lIns="91440" tIns="45720" rIns="91440" bIns="45720" rtlCol="0" anchor="ctr"/>
          <a:lstStyle>
            <a:lvl1pPr algn="l">
              <a:defRPr sz="1422" b="0" i="0">
                <a:solidFill>
                  <a:schemeClr val="tx1"/>
                </a:solidFill>
                <a:effectLst/>
                <a:latin typeface="+mn-lt"/>
              </a:defRPr>
            </a:lvl1pPr>
          </a:lstStyle>
          <a:p>
            <a:endParaRPr lang="vi-VN"/>
          </a:p>
        </p:txBody>
      </p:sp>
      <p:sp>
        <p:nvSpPr>
          <p:cNvPr id="6" name="Slide Number Placeholder 5"/>
          <p:cNvSpPr>
            <a:spLocks noGrp="1"/>
          </p:cNvSpPr>
          <p:nvPr>
            <p:ph type="sldNum" sz="quarter" idx="4"/>
          </p:nvPr>
        </p:nvSpPr>
        <p:spPr>
          <a:xfrm>
            <a:off x="14840592" y="8489244"/>
            <a:ext cx="777866" cy="397369"/>
          </a:xfrm>
          <a:prstGeom prst="rect">
            <a:avLst/>
          </a:prstGeom>
        </p:spPr>
        <p:txBody>
          <a:bodyPr vert="horz" lIns="91440" tIns="45720" rIns="91440" bIns="45720" rtlCol="0" anchor="ctr"/>
          <a:lstStyle>
            <a:lvl1pPr algn="r">
              <a:defRPr sz="1422" b="0" i="0">
                <a:solidFill>
                  <a:schemeClr val="tx1"/>
                </a:solidFill>
                <a:effectLst/>
                <a:latin typeface="+mn-lt"/>
              </a:defRPr>
            </a:lvl1pPr>
          </a:lstStyle>
          <a:p>
            <a:fld id="{B6F15528-21DE-4FAA-801E-634DDDAF4B2B}" type="slidenum">
              <a:rPr lang="vi-VN" smtClean="0"/>
              <a:t>‹#›</a:t>
            </a:fld>
            <a:endParaRPr lang="vi-VN"/>
          </a:p>
        </p:txBody>
      </p:sp>
    </p:spTree>
    <p:extLst>
      <p:ext uri="{BB962C8B-B14F-4D97-AF65-F5344CB8AC3E}">
        <p14:creationId xmlns:p14="http://schemas.microsoft.com/office/powerpoint/2010/main" val="4094079925"/>
      </p:ext>
    </p:extLst>
  </p:cSld>
  <p:clrMap bg1="lt1" tx1="dk1" bg2="lt2" tx2="dk2" accent1="accent1" accent2="accent2" accent3="accent3" accent4="accent4" accent5="accent5" accent6="accent6" hlink="hlink" folHlink="folHlink"/>
  <p:sldLayoutIdLst>
    <p:sldLayoutId id="2147483822" r:id="rId1"/>
    <p:sldLayoutId id="2147483823" r:id="rId2"/>
    <p:sldLayoutId id="2147483824" r:id="rId3"/>
    <p:sldLayoutId id="2147483825" r:id="rId4"/>
    <p:sldLayoutId id="2147483826" r:id="rId5"/>
    <p:sldLayoutId id="2147483827" r:id="rId6"/>
    <p:sldLayoutId id="2147483828" r:id="rId7"/>
    <p:sldLayoutId id="2147483829" r:id="rId8"/>
    <p:sldLayoutId id="2147483830" r:id="rId9"/>
    <p:sldLayoutId id="2147483831" r:id="rId10"/>
    <p:sldLayoutId id="2147483832" r:id="rId11"/>
    <p:sldLayoutId id="2147483833" r:id="rId12"/>
    <p:sldLayoutId id="2147483834" r:id="rId13"/>
    <p:sldLayoutId id="2147483835" r:id="rId14"/>
    <p:sldLayoutId id="2147483836" r:id="rId15"/>
    <p:sldLayoutId id="2147483837" r:id="rId16"/>
    <p:sldLayoutId id="2147483838" r:id="rId17"/>
  </p:sldLayoutIdLst>
  <p:txStyles>
    <p:titleStyle>
      <a:lvl1pPr algn="ctr" defTabSz="650230" rtl="0" eaLnBrk="1" latinLnBrk="0" hangingPunct="1">
        <a:spcBef>
          <a:spcPct val="0"/>
        </a:spcBef>
        <a:buNone/>
        <a:defRPr sz="6258"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406394" indent="-406394" algn="l" defTabSz="650230" rtl="0" eaLnBrk="1" latinLnBrk="0" hangingPunct="1">
        <a:spcBef>
          <a:spcPct val="20000"/>
        </a:spcBef>
        <a:spcAft>
          <a:spcPts val="853"/>
        </a:spcAft>
        <a:buClr>
          <a:schemeClr val="accent1"/>
        </a:buClr>
        <a:buSzPct val="115000"/>
        <a:buFont typeface="Arial"/>
        <a:buChar char="•"/>
        <a:defRPr sz="3413" kern="1200" cap="none">
          <a:solidFill>
            <a:schemeClr val="tx1">
              <a:lumMod val="85000"/>
              <a:lumOff val="15000"/>
            </a:schemeClr>
          </a:solidFill>
          <a:effectLst/>
          <a:latin typeface="+mn-lt"/>
          <a:ea typeface="+mn-ea"/>
          <a:cs typeface="+mn-cs"/>
        </a:defRPr>
      </a:lvl1pPr>
      <a:lvl2pPr marL="1056623" indent="-406394" algn="l" defTabSz="650230" rtl="0" eaLnBrk="1" latinLnBrk="0" hangingPunct="1">
        <a:spcBef>
          <a:spcPct val="20000"/>
        </a:spcBef>
        <a:spcAft>
          <a:spcPts val="853"/>
        </a:spcAft>
        <a:buClr>
          <a:schemeClr val="accent1"/>
        </a:buClr>
        <a:buSzPct val="115000"/>
        <a:buFont typeface="Arial"/>
        <a:buChar char="•"/>
        <a:defRPr sz="2844" kern="1200" cap="none">
          <a:solidFill>
            <a:schemeClr val="tx1">
              <a:lumMod val="85000"/>
              <a:lumOff val="15000"/>
            </a:schemeClr>
          </a:solidFill>
          <a:effectLst/>
          <a:latin typeface="+mn-lt"/>
          <a:ea typeface="+mn-ea"/>
          <a:cs typeface="+mn-cs"/>
        </a:defRPr>
      </a:lvl2pPr>
      <a:lvl3pPr marL="1706853" indent="-406394" algn="l" defTabSz="650230" rtl="0" eaLnBrk="1" latinLnBrk="0" hangingPunct="1">
        <a:spcBef>
          <a:spcPct val="20000"/>
        </a:spcBef>
        <a:spcAft>
          <a:spcPts val="853"/>
        </a:spcAft>
        <a:buClr>
          <a:schemeClr val="accent1"/>
        </a:buClr>
        <a:buSzPct val="115000"/>
        <a:buFont typeface="Arial"/>
        <a:buChar char="•"/>
        <a:defRPr sz="2560" kern="1200" cap="none">
          <a:solidFill>
            <a:schemeClr val="tx1">
              <a:lumMod val="85000"/>
              <a:lumOff val="15000"/>
            </a:schemeClr>
          </a:solidFill>
          <a:effectLst/>
          <a:latin typeface="+mn-lt"/>
          <a:ea typeface="+mn-ea"/>
          <a:cs typeface="+mn-cs"/>
        </a:defRPr>
      </a:lvl3pPr>
      <a:lvl4pPr marL="2194526" indent="-243836" algn="l" defTabSz="650230" rtl="0" eaLnBrk="1" latinLnBrk="0" hangingPunct="1">
        <a:spcBef>
          <a:spcPct val="20000"/>
        </a:spcBef>
        <a:spcAft>
          <a:spcPts val="853"/>
        </a:spcAft>
        <a:buClr>
          <a:schemeClr val="accent1"/>
        </a:buClr>
        <a:buSzPct val="115000"/>
        <a:buFont typeface="Arial"/>
        <a:buChar char="•"/>
        <a:defRPr sz="2276" kern="1200" cap="none">
          <a:solidFill>
            <a:schemeClr val="tx1">
              <a:lumMod val="85000"/>
              <a:lumOff val="15000"/>
            </a:schemeClr>
          </a:solidFill>
          <a:effectLst/>
          <a:latin typeface="+mn-lt"/>
          <a:ea typeface="+mn-ea"/>
          <a:cs typeface="+mn-cs"/>
        </a:defRPr>
      </a:lvl4pPr>
      <a:lvl5pPr marL="2844756" indent="-243836" algn="l" defTabSz="650230" rtl="0" eaLnBrk="1" latinLnBrk="0" hangingPunct="1">
        <a:spcBef>
          <a:spcPct val="20000"/>
        </a:spcBef>
        <a:spcAft>
          <a:spcPts val="853"/>
        </a:spcAft>
        <a:buClr>
          <a:schemeClr val="accent1"/>
        </a:buClr>
        <a:buSzPct val="115000"/>
        <a:buFont typeface="Arial"/>
        <a:buChar char="•"/>
        <a:defRPr sz="1991" kern="1200" cap="none">
          <a:solidFill>
            <a:schemeClr val="tx1">
              <a:lumMod val="85000"/>
              <a:lumOff val="15000"/>
            </a:schemeClr>
          </a:solidFill>
          <a:effectLst/>
          <a:latin typeface="+mn-lt"/>
          <a:ea typeface="+mn-ea"/>
          <a:cs typeface="+mn-cs"/>
        </a:defRPr>
      </a:lvl5pPr>
      <a:lvl6pPr marL="3576264" indent="-325115" algn="l" defTabSz="650230" rtl="0" eaLnBrk="1" latinLnBrk="0" hangingPunct="1">
        <a:spcBef>
          <a:spcPct val="20000"/>
        </a:spcBef>
        <a:spcAft>
          <a:spcPts val="853"/>
        </a:spcAft>
        <a:buClr>
          <a:schemeClr val="accent1"/>
        </a:buClr>
        <a:buSzPct val="115000"/>
        <a:buFont typeface="Arial"/>
        <a:buChar char="•"/>
        <a:defRPr sz="1991" kern="1200" cap="none">
          <a:solidFill>
            <a:schemeClr val="tx1">
              <a:lumMod val="85000"/>
              <a:lumOff val="15000"/>
            </a:schemeClr>
          </a:solidFill>
          <a:effectLst/>
          <a:latin typeface="+mn-lt"/>
          <a:ea typeface="+mn-ea"/>
          <a:cs typeface="+mn-cs"/>
        </a:defRPr>
      </a:lvl6pPr>
      <a:lvl7pPr marL="4226494" indent="-325115" algn="l" defTabSz="650230" rtl="0" eaLnBrk="1" latinLnBrk="0" hangingPunct="1">
        <a:spcBef>
          <a:spcPct val="20000"/>
        </a:spcBef>
        <a:spcAft>
          <a:spcPts val="853"/>
        </a:spcAft>
        <a:buClr>
          <a:schemeClr val="accent1"/>
        </a:buClr>
        <a:buSzPct val="115000"/>
        <a:buFont typeface="Arial"/>
        <a:buChar char="•"/>
        <a:defRPr sz="1991" kern="1200" cap="none">
          <a:solidFill>
            <a:schemeClr val="tx1">
              <a:lumMod val="85000"/>
              <a:lumOff val="15000"/>
            </a:schemeClr>
          </a:solidFill>
          <a:effectLst/>
          <a:latin typeface="+mn-lt"/>
          <a:ea typeface="+mn-ea"/>
          <a:cs typeface="+mn-cs"/>
        </a:defRPr>
      </a:lvl7pPr>
      <a:lvl8pPr marL="4876724" indent="-325115" algn="l" defTabSz="650230" rtl="0" eaLnBrk="1" latinLnBrk="0" hangingPunct="1">
        <a:spcBef>
          <a:spcPct val="20000"/>
        </a:spcBef>
        <a:spcAft>
          <a:spcPts val="853"/>
        </a:spcAft>
        <a:buClr>
          <a:schemeClr val="accent1"/>
        </a:buClr>
        <a:buSzPct val="115000"/>
        <a:buFont typeface="Arial"/>
        <a:buChar char="•"/>
        <a:defRPr sz="1991" kern="1200" cap="none">
          <a:solidFill>
            <a:schemeClr val="tx1">
              <a:lumMod val="85000"/>
              <a:lumOff val="15000"/>
            </a:schemeClr>
          </a:solidFill>
          <a:effectLst/>
          <a:latin typeface="+mn-lt"/>
          <a:ea typeface="+mn-ea"/>
          <a:cs typeface="+mn-cs"/>
        </a:defRPr>
      </a:lvl8pPr>
      <a:lvl9pPr marL="5526954" indent="-325115" algn="l" defTabSz="650230" rtl="0" eaLnBrk="1" latinLnBrk="0" hangingPunct="1">
        <a:spcBef>
          <a:spcPct val="20000"/>
        </a:spcBef>
        <a:spcAft>
          <a:spcPts val="853"/>
        </a:spcAft>
        <a:buClr>
          <a:schemeClr val="accent1"/>
        </a:buClr>
        <a:buSzPct val="115000"/>
        <a:buFont typeface="Arial"/>
        <a:buChar char="•"/>
        <a:defRPr sz="1991" kern="1200" cap="none">
          <a:solidFill>
            <a:schemeClr val="tx1">
              <a:lumMod val="85000"/>
              <a:lumOff val="15000"/>
            </a:schemeClr>
          </a:solidFill>
          <a:effectLst/>
          <a:latin typeface="+mn-lt"/>
          <a:ea typeface="+mn-ea"/>
          <a:cs typeface="+mn-cs"/>
        </a:defRPr>
      </a:lvl9pPr>
    </p:bodyStyle>
    <p:otherStyle>
      <a:defPPr>
        <a:defRPr lang="en-US"/>
      </a:defPPr>
      <a:lvl1pPr marL="0" algn="l" defTabSz="650230" rtl="0" eaLnBrk="1" latinLnBrk="0" hangingPunct="1">
        <a:defRPr sz="2560" kern="1200">
          <a:solidFill>
            <a:schemeClr val="tx1"/>
          </a:solidFill>
          <a:latin typeface="+mn-lt"/>
          <a:ea typeface="+mn-ea"/>
          <a:cs typeface="+mn-cs"/>
        </a:defRPr>
      </a:lvl1pPr>
      <a:lvl2pPr marL="650230" algn="l" defTabSz="650230" rtl="0" eaLnBrk="1" latinLnBrk="0" hangingPunct="1">
        <a:defRPr sz="2560" kern="1200">
          <a:solidFill>
            <a:schemeClr val="tx1"/>
          </a:solidFill>
          <a:latin typeface="+mn-lt"/>
          <a:ea typeface="+mn-ea"/>
          <a:cs typeface="+mn-cs"/>
        </a:defRPr>
      </a:lvl2pPr>
      <a:lvl3pPr marL="1300460" algn="l" defTabSz="650230" rtl="0" eaLnBrk="1" latinLnBrk="0" hangingPunct="1">
        <a:defRPr sz="2560" kern="1200">
          <a:solidFill>
            <a:schemeClr val="tx1"/>
          </a:solidFill>
          <a:latin typeface="+mn-lt"/>
          <a:ea typeface="+mn-ea"/>
          <a:cs typeface="+mn-cs"/>
        </a:defRPr>
      </a:lvl3pPr>
      <a:lvl4pPr marL="1950690" algn="l" defTabSz="650230" rtl="0" eaLnBrk="1" latinLnBrk="0" hangingPunct="1">
        <a:defRPr sz="2560" kern="1200">
          <a:solidFill>
            <a:schemeClr val="tx1"/>
          </a:solidFill>
          <a:latin typeface="+mn-lt"/>
          <a:ea typeface="+mn-ea"/>
          <a:cs typeface="+mn-cs"/>
        </a:defRPr>
      </a:lvl4pPr>
      <a:lvl5pPr marL="2600919" algn="l" defTabSz="650230" rtl="0" eaLnBrk="1" latinLnBrk="0" hangingPunct="1">
        <a:defRPr sz="2560" kern="1200">
          <a:solidFill>
            <a:schemeClr val="tx1"/>
          </a:solidFill>
          <a:latin typeface="+mn-lt"/>
          <a:ea typeface="+mn-ea"/>
          <a:cs typeface="+mn-cs"/>
        </a:defRPr>
      </a:lvl5pPr>
      <a:lvl6pPr marL="3251149" algn="l" defTabSz="650230" rtl="0" eaLnBrk="1" latinLnBrk="0" hangingPunct="1">
        <a:defRPr sz="2560" kern="1200">
          <a:solidFill>
            <a:schemeClr val="tx1"/>
          </a:solidFill>
          <a:latin typeface="+mn-lt"/>
          <a:ea typeface="+mn-ea"/>
          <a:cs typeface="+mn-cs"/>
        </a:defRPr>
      </a:lvl6pPr>
      <a:lvl7pPr marL="3901379" algn="l" defTabSz="650230" rtl="0" eaLnBrk="1" latinLnBrk="0" hangingPunct="1">
        <a:defRPr sz="2560" kern="1200">
          <a:solidFill>
            <a:schemeClr val="tx1"/>
          </a:solidFill>
          <a:latin typeface="+mn-lt"/>
          <a:ea typeface="+mn-ea"/>
          <a:cs typeface="+mn-cs"/>
        </a:defRPr>
      </a:lvl7pPr>
      <a:lvl8pPr marL="4551609" algn="l" defTabSz="650230" rtl="0" eaLnBrk="1" latinLnBrk="0" hangingPunct="1">
        <a:defRPr sz="2560" kern="1200">
          <a:solidFill>
            <a:schemeClr val="tx1"/>
          </a:solidFill>
          <a:latin typeface="+mn-lt"/>
          <a:ea typeface="+mn-ea"/>
          <a:cs typeface="+mn-cs"/>
        </a:defRPr>
      </a:lvl8pPr>
      <a:lvl9pPr marL="5201839" algn="l" defTabSz="650230" rtl="0" eaLnBrk="1" latinLnBrk="0" hangingPunct="1">
        <a:defRPr sz="256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D82825E5-92B6-E243-3AD3-82D8D8A7FB37}"/>
              </a:ext>
            </a:extLst>
          </p:cNvPr>
          <p:cNvSpPr txBox="1"/>
          <p:nvPr/>
        </p:nvSpPr>
        <p:spPr>
          <a:xfrm>
            <a:off x="768263" y="914400"/>
            <a:ext cx="16687800" cy="6740307"/>
          </a:xfrm>
          <a:prstGeom prst="rect">
            <a:avLst/>
          </a:prstGeom>
          <a:noFill/>
        </p:spPr>
        <p:txBody>
          <a:bodyPr wrap="square">
            <a:spAutoFit/>
          </a:bodyPr>
          <a:lstStyle/>
          <a:p>
            <a:r>
              <a:rPr lang="vi-VN" sz="5000" b="1" i="0">
                <a:solidFill>
                  <a:srgbClr val="212529"/>
                </a:solidFill>
                <a:effectLst/>
                <a:latin typeface="+mj-lt"/>
              </a:rPr>
              <a:t>Câu 1: </a:t>
            </a:r>
            <a:r>
              <a:rPr lang="vi-VN" sz="5400" b="1"/>
              <a:t>Trên đường đến trường của em có nhiều ngã rẽ khá đông đúc, vậy em phải chuyển hướng như thế nào để bảo đảm an toàn?</a:t>
            </a:r>
            <a:endParaRPr lang="vi-VN" sz="5400"/>
          </a:p>
          <a:p>
            <a:r>
              <a:rPr lang="vi-VN" sz="4500"/>
              <a:t>A. Giảm tốc độ, quan sát an toàn phải, trái, trước, sau rồi mới ra tín hiệu chuyển hướng, khi chuyển hưởng vẫn chú ý quan sát;</a:t>
            </a:r>
          </a:p>
          <a:p>
            <a:r>
              <a:rPr lang="vi-VN" sz="4500"/>
              <a:t>B. Em vừa đẹp vừa bấm chuông để mọi người nhận biết rồi chuyển hướng;</a:t>
            </a:r>
          </a:p>
          <a:p>
            <a:r>
              <a:rPr lang="vi-VN" sz="4500"/>
              <a:t>C. Em ra tín hiệu chuyển hướng và chuyển hướng rất nhanh;</a:t>
            </a:r>
          </a:p>
          <a:p>
            <a:r>
              <a:rPr lang="vi-VN" sz="4500"/>
              <a:t>D. Em giảm tốc độ và chuyển hướng.</a:t>
            </a:r>
          </a:p>
        </p:txBody>
      </p:sp>
      <p:sp>
        <p:nvSpPr>
          <p:cNvPr id="5" name="Oval 4">
            <a:extLst>
              <a:ext uri="{FF2B5EF4-FFF2-40B4-BE49-F238E27FC236}">
                <a16:creationId xmlns:a16="http://schemas.microsoft.com/office/drawing/2014/main" id="{DDD92AD1-5730-1889-6697-098072DE9FB3}"/>
              </a:ext>
            </a:extLst>
          </p:cNvPr>
          <p:cNvSpPr/>
          <p:nvPr/>
        </p:nvSpPr>
        <p:spPr>
          <a:xfrm>
            <a:off x="660400" y="3435915"/>
            <a:ext cx="838200" cy="838200"/>
          </a:xfrm>
          <a:prstGeom prst="ellipse">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vi-VN"/>
          </a:p>
        </p:txBody>
      </p:sp>
    </p:spTree>
    <p:extLst>
      <p:ext uri="{BB962C8B-B14F-4D97-AF65-F5344CB8AC3E}">
        <p14:creationId xmlns:p14="http://schemas.microsoft.com/office/powerpoint/2010/main" val="36244447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heel(1)">
                                      <p:cBhvr>
                                        <p:cTn id="7" dur="25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EC97AB5-6699-63D3-E50E-A308648A47A5}"/>
              </a:ext>
            </a:extLst>
          </p:cNvPr>
          <p:cNvSpPr>
            <a:spLocks noChangeArrowheads="1"/>
          </p:cNvSpPr>
          <p:nvPr/>
        </p:nvSpPr>
        <p:spPr bwMode="auto">
          <a:xfrm>
            <a:off x="1080718" y="1219200"/>
            <a:ext cx="15468600" cy="6247864"/>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algn="l" rtl="0" eaLnBrk="0" fontAlgn="base" hangingPunct="0">
              <a:spcBef>
                <a:spcPct val="0"/>
              </a:spcBef>
              <a:spcAft>
                <a:spcPct val="0"/>
              </a:spcAft>
              <a:defRPr>
                <a:solidFill>
                  <a:schemeClr val="tx1"/>
                </a:solidFill>
                <a:latin typeface="Arial" panose="020B0604020202020204" pitchFamily="34" charset="0"/>
              </a:defRPr>
            </a:lvl1pPr>
            <a:lvl2pPr marL="457200" algn="l" rtl="0" eaLnBrk="0" fontAlgn="base" hangingPunct="0">
              <a:spcBef>
                <a:spcPct val="0"/>
              </a:spcBef>
              <a:spcAft>
                <a:spcPct val="0"/>
              </a:spcAft>
              <a:defRPr>
                <a:solidFill>
                  <a:schemeClr val="tx1"/>
                </a:solidFill>
                <a:latin typeface="Arial" panose="020B0604020202020204" pitchFamily="34" charset="0"/>
              </a:defRPr>
            </a:lvl2pPr>
            <a:lvl3pPr marL="914400" algn="l" rtl="0" eaLnBrk="0" fontAlgn="base" hangingPunct="0">
              <a:spcBef>
                <a:spcPct val="0"/>
              </a:spcBef>
              <a:spcAft>
                <a:spcPct val="0"/>
              </a:spcAft>
              <a:defRPr>
                <a:solidFill>
                  <a:schemeClr val="tx1"/>
                </a:solidFill>
                <a:latin typeface="Arial" panose="020B0604020202020204" pitchFamily="34" charset="0"/>
              </a:defRPr>
            </a:lvl3pPr>
            <a:lvl4pPr marL="1371600" algn="l" rtl="0" eaLnBrk="0" fontAlgn="base" hangingPunct="0">
              <a:spcBef>
                <a:spcPct val="0"/>
              </a:spcBef>
              <a:spcAft>
                <a:spcPct val="0"/>
              </a:spcAft>
              <a:defRPr>
                <a:solidFill>
                  <a:schemeClr val="tx1"/>
                </a:solidFill>
                <a:latin typeface="Arial" panose="020B0604020202020204" pitchFamily="34" charset="0"/>
              </a:defRPr>
            </a:lvl4pPr>
            <a:lvl5pPr marL="1828800" algn="l" rtl="0" eaLnBrk="0" fontAlgn="base" hangingPunct="0">
              <a:spcBef>
                <a:spcPct val="0"/>
              </a:spcBef>
              <a:spcAft>
                <a:spcPct val="0"/>
              </a:spcAft>
              <a:defRPr>
                <a:solidFill>
                  <a:schemeClr val="tx1"/>
                </a:solidFill>
                <a:latin typeface="Arial" panose="020B0604020202020204" pitchFamily="34" charset="0"/>
              </a:defRPr>
            </a:lvl5pPr>
            <a:lvl6pPr marL="2286000" algn="l" rtl="0" eaLnBrk="0" fontAlgn="base" hangingPunct="0">
              <a:spcBef>
                <a:spcPct val="0"/>
              </a:spcBef>
              <a:spcAft>
                <a:spcPct val="0"/>
              </a:spcAft>
              <a:defRPr>
                <a:solidFill>
                  <a:schemeClr val="tx1"/>
                </a:solidFill>
                <a:latin typeface="Arial" panose="020B0604020202020204" pitchFamily="34" charset="0"/>
              </a:defRPr>
            </a:lvl6pPr>
            <a:lvl7pPr marL="2743200" algn="l" rtl="0" eaLnBrk="0" fontAlgn="base" hangingPunct="0">
              <a:spcBef>
                <a:spcPct val="0"/>
              </a:spcBef>
              <a:spcAft>
                <a:spcPct val="0"/>
              </a:spcAft>
              <a:defRPr>
                <a:solidFill>
                  <a:schemeClr val="tx1"/>
                </a:solidFill>
                <a:latin typeface="Arial" panose="020B0604020202020204" pitchFamily="34" charset="0"/>
              </a:defRPr>
            </a:lvl7pPr>
            <a:lvl8pPr marL="3200400" algn="l" rtl="0" eaLnBrk="0" fontAlgn="base" hangingPunct="0">
              <a:spcBef>
                <a:spcPct val="0"/>
              </a:spcBef>
              <a:spcAft>
                <a:spcPct val="0"/>
              </a:spcAft>
              <a:defRPr>
                <a:solidFill>
                  <a:schemeClr val="tx1"/>
                </a:solidFill>
                <a:latin typeface="Arial" panose="020B0604020202020204" pitchFamily="34" charset="0"/>
              </a:defRPr>
            </a:lvl8pPr>
            <a:lvl9pPr marL="3657600" algn="l" rtl="0" eaLnBrk="0" fontAlgn="base" hangingPunct="0">
              <a:spcBef>
                <a:spcPct val="0"/>
              </a:spcBef>
              <a:spcAft>
                <a:spcPct val="0"/>
              </a:spcAft>
              <a:defRPr>
                <a:solidFill>
                  <a:schemeClr val="tx1"/>
                </a:solidFill>
                <a:latin typeface="Arial" panose="020B0604020202020204" pitchFamily="34" charset="0"/>
              </a:defRPr>
            </a:lvl9pPr>
          </a:lstStyle>
          <a:p>
            <a:pPr algn="l">
              <a:buNone/>
            </a:pPr>
            <a:r>
              <a:rPr lang="vi-VN" sz="5000" b="1" i="0">
                <a:solidFill>
                  <a:srgbClr val="212529"/>
                </a:solidFill>
                <a:effectLst/>
                <a:latin typeface="+mn-lt"/>
              </a:rPr>
              <a:t>Câu 10: Theo em, khi ngồi trên xe ô tô ai phải thắt dây an toàn?</a:t>
            </a:r>
            <a:endParaRPr lang="vi-VN" sz="5000" b="0" i="0">
              <a:solidFill>
                <a:srgbClr val="212529"/>
              </a:solidFill>
              <a:effectLst/>
              <a:latin typeface="+mn-lt"/>
            </a:endParaRPr>
          </a:p>
          <a:p>
            <a:pPr algn="l">
              <a:buNone/>
            </a:pPr>
            <a:r>
              <a:rPr lang="vi-VN" sz="5000" i="0">
                <a:solidFill>
                  <a:srgbClr val="212529"/>
                </a:solidFill>
                <a:effectLst/>
                <a:latin typeface="+mn-lt"/>
              </a:rPr>
              <a:t>A. Người lái xe và vị trí nào trên xe có trang bị dây an toàn thì phải thắt;</a:t>
            </a:r>
          </a:p>
          <a:p>
            <a:pPr algn="l">
              <a:buNone/>
            </a:pPr>
            <a:r>
              <a:rPr lang="vi-VN" sz="5000" b="0" i="0">
                <a:solidFill>
                  <a:srgbClr val="212529"/>
                </a:solidFill>
                <a:effectLst/>
                <a:latin typeface="+mn-lt"/>
              </a:rPr>
              <a:t>B. Chỉ người lái xe;</a:t>
            </a:r>
          </a:p>
          <a:p>
            <a:pPr algn="l">
              <a:buNone/>
            </a:pPr>
            <a:r>
              <a:rPr lang="vi-VN" sz="5000" b="0" i="0">
                <a:solidFill>
                  <a:srgbClr val="212529"/>
                </a:solidFill>
                <a:effectLst/>
                <a:latin typeface="+mn-lt"/>
              </a:rPr>
              <a:t>C. Chỉ các ghế đằng trước;</a:t>
            </a:r>
          </a:p>
          <a:p>
            <a:pPr algn="l">
              <a:buNone/>
            </a:pPr>
            <a:r>
              <a:rPr lang="vi-VN" sz="5000" b="0" i="0">
                <a:solidFill>
                  <a:srgbClr val="212529"/>
                </a:solidFill>
                <a:effectLst/>
                <a:latin typeface="+mn-lt"/>
              </a:rPr>
              <a:t>D. Không phải thất.</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vi-VN" altLang="vi-VN" sz="5000" b="0" i="0" u="none" strike="noStrike" cap="none" normalizeH="0" baseline="0">
              <a:ln>
                <a:noFill/>
              </a:ln>
              <a:solidFill>
                <a:schemeClr val="tx1"/>
              </a:solidFill>
              <a:effectLst/>
              <a:latin typeface="+mn-lt"/>
            </a:endParaRPr>
          </a:p>
        </p:txBody>
      </p:sp>
      <p:sp>
        <p:nvSpPr>
          <p:cNvPr id="3" name="Oval 2">
            <a:extLst>
              <a:ext uri="{FF2B5EF4-FFF2-40B4-BE49-F238E27FC236}">
                <a16:creationId xmlns:a16="http://schemas.microsoft.com/office/drawing/2014/main" id="{5432AA3E-7EC6-C391-7D13-97E5D3433D61}"/>
              </a:ext>
            </a:extLst>
          </p:cNvPr>
          <p:cNvSpPr/>
          <p:nvPr/>
        </p:nvSpPr>
        <p:spPr>
          <a:xfrm>
            <a:off x="1081414" y="2819400"/>
            <a:ext cx="838200" cy="838200"/>
          </a:xfrm>
          <a:prstGeom prst="ellipse">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vi-VN"/>
          </a:p>
        </p:txBody>
      </p:sp>
    </p:spTree>
    <p:extLst>
      <p:ext uri="{BB962C8B-B14F-4D97-AF65-F5344CB8AC3E}">
        <p14:creationId xmlns:p14="http://schemas.microsoft.com/office/powerpoint/2010/main" val="10190311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heel(1)">
                                      <p:cBhvr>
                                        <p:cTn id="7" dur="25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435BC6AB-62D6-FE00-4D95-7AF4C0C6F26C}"/>
              </a:ext>
            </a:extLst>
          </p:cNvPr>
          <p:cNvSpPr txBox="1"/>
          <p:nvPr/>
        </p:nvSpPr>
        <p:spPr>
          <a:xfrm>
            <a:off x="889000" y="990600"/>
            <a:ext cx="15621000" cy="3508653"/>
          </a:xfrm>
          <a:prstGeom prst="rect">
            <a:avLst/>
          </a:prstGeom>
          <a:noFill/>
        </p:spPr>
        <p:txBody>
          <a:bodyPr wrap="square">
            <a:spAutoFit/>
          </a:bodyPr>
          <a:lstStyle/>
          <a:p>
            <a:pPr algn="ctr"/>
            <a:r>
              <a:rPr lang="en-US" sz="6000" b="1" i="0">
                <a:solidFill>
                  <a:srgbClr val="212529"/>
                </a:solidFill>
                <a:effectLst/>
                <a:latin typeface="Times New Roman" panose="02020603050405020304" pitchFamily="18" charset="0"/>
                <a:cs typeface="Times New Roman" panose="02020603050405020304" pitchFamily="18" charset="0"/>
              </a:rPr>
              <a:t>Tự Luận: </a:t>
            </a:r>
          </a:p>
          <a:p>
            <a:r>
              <a:rPr lang="en-US" sz="5000" b="1" i="0">
                <a:solidFill>
                  <a:srgbClr val="212529"/>
                </a:solidFill>
                <a:effectLst/>
                <a:latin typeface="Times New Roman" panose="02020603050405020304" pitchFamily="18" charset="0"/>
                <a:cs typeface="Times New Roman" panose="02020603050405020304" pitchFamily="18" charset="0"/>
              </a:rPr>
              <a:t>	</a:t>
            </a:r>
            <a:r>
              <a:rPr lang="vi-VN" sz="5400" b="1" i="0">
                <a:solidFill>
                  <a:srgbClr val="212529"/>
                </a:solidFill>
                <a:effectLst/>
                <a:latin typeface="Times New Roman" panose="02020603050405020304" pitchFamily="18" charset="0"/>
                <a:cs typeface="Times New Roman" panose="02020603050405020304" pitchFamily="18" charset="0"/>
              </a:rPr>
              <a:t> Em hãy xây dựng một kế hoạch tuyên truyền an toàn giao thông với nội dung, chủ đề đã học. Cho biết vì sao em lựa chọn nội dung chủ đề này</a:t>
            </a:r>
            <a:endParaRPr lang="vi-VN" sz="500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5100963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B7FED89-E79B-634B-16D9-184B9FF95C77}"/>
              </a:ext>
            </a:extLst>
          </p:cNvPr>
          <p:cNvSpPr>
            <a:spLocks noChangeArrowheads="1"/>
          </p:cNvSpPr>
          <p:nvPr/>
        </p:nvSpPr>
        <p:spPr bwMode="auto">
          <a:xfrm>
            <a:off x="812800" y="1406842"/>
            <a:ext cx="15849600" cy="7571303"/>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algn="l" rtl="0" eaLnBrk="0" fontAlgn="base" hangingPunct="0">
              <a:spcBef>
                <a:spcPct val="0"/>
              </a:spcBef>
              <a:spcAft>
                <a:spcPct val="0"/>
              </a:spcAft>
              <a:defRPr>
                <a:solidFill>
                  <a:schemeClr val="tx1"/>
                </a:solidFill>
                <a:latin typeface="Arial" panose="020B0604020202020204" pitchFamily="34" charset="0"/>
              </a:defRPr>
            </a:lvl1pPr>
            <a:lvl2pPr marL="457200" algn="l" rtl="0" eaLnBrk="0" fontAlgn="base" hangingPunct="0">
              <a:spcBef>
                <a:spcPct val="0"/>
              </a:spcBef>
              <a:spcAft>
                <a:spcPct val="0"/>
              </a:spcAft>
              <a:defRPr>
                <a:solidFill>
                  <a:schemeClr val="tx1"/>
                </a:solidFill>
                <a:latin typeface="Arial" panose="020B0604020202020204" pitchFamily="34" charset="0"/>
              </a:defRPr>
            </a:lvl2pPr>
            <a:lvl3pPr marL="914400" algn="l" rtl="0" eaLnBrk="0" fontAlgn="base" hangingPunct="0">
              <a:spcBef>
                <a:spcPct val="0"/>
              </a:spcBef>
              <a:spcAft>
                <a:spcPct val="0"/>
              </a:spcAft>
              <a:defRPr>
                <a:solidFill>
                  <a:schemeClr val="tx1"/>
                </a:solidFill>
                <a:latin typeface="Arial" panose="020B0604020202020204" pitchFamily="34" charset="0"/>
              </a:defRPr>
            </a:lvl3pPr>
            <a:lvl4pPr marL="1371600" algn="l" rtl="0" eaLnBrk="0" fontAlgn="base" hangingPunct="0">
              <a:spcBef>
                <a:spcPct val="0"/>
              </a:spcBef>
              <a:spcAft>
                <a:spcPct val="0"/>
              </a:spcAft>
              <a:defRPr>
                <a:solidFill>
                  <a:schemeClr val="tx1"/>
                </a:solidFill>
                <a:latin typeface="Arial" panose="020B0604020202020204" pitchFamily="34" charset="0"/>
              </a:defRPr>
            </a:lvl4pPr>
            <a:lvl5pPr marL="1828800" algn="l" rtl="0" eaLnBrk="0" fontAlgn="base" hangingPunct="0">
              <a:spcBef>
                <a:spcPct val="0"/>
              </a:spcBef>
              <a:spcAft>
                <a:spcPct val="0"/>
              </a:spcAft>
              <a:defRPr>
                <a:solidFill>
                  <a:schemeClr val="tx1"/>
                </a:solidFill>
                <a:latin typeface="Arial" panose="020B0604020202020204" pitchFamily="34" charset="0"/>
              </a:defRPr>
            </a:lvl5pPr>
            <a:lvl6pPr marL="2286000" algn="l" rtl="0" eaLnBrk="0" fontAlgn="base" hangingPunct="0">
              <a:spcBef>
                <a:spcPct val="0"/>
              </a:spcBef>
              <a:spcAft>
                <a:spcPct val="0"/>
              </a:spcAft>
              <a:defRPr>
                <a:solidFill>
                  <a:schemeClr val="tx1"/>
                </a:solidFill>
                <a:latin typeface="Arial" panose="020B0604020202020204" pitchFamily="34" charset="0"/>
              </a:defRPr>
            </a:lvl6pPr>
            <a:lvl7pPr marL="2743200" algn="l" rtl="0" eaLnBrk="0" fontAlgn="base" hangingPunct="0">
              <a:spcBef>
                <a:spcPct val="0"/>
              </a:spcBef>
              <a:spcAft>
                <a:spcPct val="0"/>
              </a:spcAft>
              <a:defRPr>
                <a:solidFill>
                  <a:schemeClr val="tx1"/>
                </a:solidFill>
                <a:latin typeface="Arial" panose="020B0604020202020204" pitchFamily="34" charset="0"/>
              </a:defRPr>
            </a:lvl7pPr>
            <a:lvl8pPr marL="3200400" algn="l" rtl="0" eaLnBrk="0" fontAlgn="base" hangingPunct="0">
              <a:spcBef>
                <a:spcPct val="0"/>
              </a:spcBef>
              <a:spcAft>
                <a:spcPct val="0"/>
              </a:spcAft>
              <a:defRPr>
                <a:solidFill>
                  <a:schemeClr val="tx1"/>
                </a:solidFill>
                <a:latin typeface="Arial" panose="020B0604020202020204" pitchFamily="34" charset="0"/>
              </a:defRPr>
            </a:lvl8pPr>
            <a:lvl9pPr marL="3657600" algn="l" rtl="0" eaLnBrk="0" fontAlgn="base" hangingPunct="0">
              <a:spcBef>
                <a:spcPct val="0"/>
              </a:spcBef>
              <a:spcAft>
                <a:spcPct val="0"/>
              </a:spcAft>
              <a:defRPr>
                <a:solidFill>
                  <a:schemeClr val="tx1"/>
                </a:solidFill>
                <a:latin typeface="Arial" panose="020B0604020202020204" pitchFamily="34" charset="0"/>
              </a:defRPr>
            </a:lvl9pPr>
          </a:lstStyle>
          <a:p>
            <a:pPr algn="l">
              <a:buNone/>
            </a:pPr>
            <a:r>
              <a:rPr lang="vi-VN" sz="5400" b="1" i="0">
                <a:solidFill>
                  <a:srgbClr val="212529"/>
                </a:solidFill>
                <a:effectLst/>
                <a:latin typeface="+mn-lt"/>
              </a:rPr>
              <a:t>Câu 2: Tan học, em cùng bạn bè thường tụ tập và đùa nghịch vui chơi trên vỉa hè. Theo em, như vậy có bảo đảm an toàn không?</a:t>
            </a:r>
            <a:endParaRPr lang="vi-VN" sz="5400" b="0" i="0">
              <a:solidFill>
                <a:srgbClr val="212529"/>
              </a:solidFill>
              <a:effectLst/>
              <a:latin typeface="+mn-lt"/>
            </a:endParaRPr>
          </a:p>
          <a:p>
            <a:pPr algn="l">
              <a:buNone/>
            </a:pPr>
            <a:r>
              <a:rPr lang="vi-VN" sz="5400" b="0" i="0">
                <a:solidFill>
                  <a:srgbClr val="212529"/>
                </a:solidFill>
                <a:effectLst/>
                <a:latin typeface="+mn-lt"/>
              </a:rPr>
              <a:t>A. Chúng em vui chơi trên vỉa hè nên bảo đảm an toàn;</a:t>
            </a:r>
          </a:p>
          <a:p>
            <a:pPr algn="l">
              <a:buNone/>
            </a:pPr>
            <a:r>
              <a:rPr lang="vi-VN" sz="5400" b="0" i="0">
                <a:solidFill>
                  <a:srgbClr val="212529"/>
                </a:solidFill>
                <a:effectLst/>
                <a:latin typeface="+mn-lt"/>
              </a:rPr>
              <a:t>B. Chỉ được chơi một số trò nhất định trên vỉa hè;</a:t>
            </a:r>
          </a:p>
          <a:p>
            <a:pPr algn="l">
              <a:buNone/>
            </a:pPr>
            <a:r>
              <a:rPr lang="vi-VN" sz="5400" i="0">
                <a:solidFill>
                  <a:srgbClr val="212529"/>
                </a:solidFill>
                <a:effectLst/>
                <a:latin typeface="+mn-lt"/>
              </a:rPr>
              <a:t>C. Chỉ nên vui chơi trong công viên hoặc khu vui chơi dành cho trẻ em;</a:t>
            </a:r>
          </a:p>
          <a:p>
            <a:pPr algn="l">
              <a:buNone/>
            </a:pPr>
            <a:r>
              <a:rPr lang="vi-VN" sz="5400" b="0" i="0">
                <a:solidFill>
                  <a:srgbClr val="212529"/>
                </a:solidFill>
                <a:effectLst/>
                <a:latin typeface="+mn-lt"/>
              </a:rPr>
              <a:t>D. Chỉ được chơi các môn thể thao như đá cầu, cầu lông trên vỉa hè.</a:t>
            </a:r>
          </a:p>
        </p:txBody>
      </p:sp>
      <p:sp>
        <p:nvSpPr>
          <p:cNvPr id="3" name="Oval 2">
            <a:extLst>
              <a:ext uri="{FF2B5EF4-FFF2-40B4-BE49-F238E27FC236}">
                <a16:creationId xmlns:a16="http://schemas.microsoft.com/office/drawing/2014/main" id="{952F3CAC-7067-478A-AC60-332A88C4A9E5}"/>
              </a:ext>
            </a:extLst>
          </p:cNvPr>
          <p:cNvSpPr/>
          <p:nvPr/>
        </p:nvSpPr>
        <p:spPr>
          <a:xfrm>
            <a:off x="812800" y="5562600"/>
            <a:ext cx="838200" cy="838200"/>
          </a:xfrm>
          <a:prstGeom prst="ellipse">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vi-VN"/>
          </a:p>
        </p:txBody>
      </p:sp>
    </p:spTree>
    <p:extLst>
      <p:ext uri="{BB962C8B-B14F-4D97-AF65-F5344CB8AC3E}">
        <p14:creationId xmlns:p14="http://schemas.microsoft.com/office/powerpoint/2010/main" val="18180761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heel(1)">
                                      <p:cBhvr>
                                        <p:cTn id="7" dur="25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67A4F89-9FB4-9AA6-1B2C-B36FBB9B735A}"/>
              </a:ext>
            </a:extLst>
          </p:cNvPr>
          <p:cNvSpPr>
            <a:spLocks noChangeArrowheads="1"/>
          </p:cNvSpPr>
          <p:nvPr/>
        </p:nvSpPr>
        <p:spPr bwMode="auto">
          <a:xfrm>
            <a:off x="966940" y="1042065"/>
            <a:ext cx="15428760" cy="7478970"/>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algn="l" rtl="0" eaLnBrk="0" fontAlgn="base" hangingPunct="0">
              <a:spcBef>
                <a:spcPct val="0"/>
              </a:spcBef>
              <a:spcAft>
                <a:spcPct val="0"/>
              </a:spcAft>
              <a:defRPr>
                <a:solidFill>
                  <a:schemeClr val="tx1"/>
                </a:solidFill>
                <a:latin typeface="Arial" panose="020B0604020202020204" pitchFamily="34" charset="0"/>
              </a:defRPr>
            </a:lvl1pPr>
            <a:lvl2pPr marL="457200" algn="l" rtl="0" eaLnBrk="0" fontAlgn="base" hangingPunct="0">
              <a:spcBef>
                <a:spcPct val="0"/>
              </a:spcBef>
              <a:spcAft>
                <a:spcPct val="0"/>
              </a:spcAft>
              <a:defRPr>
                <a:solidFill>
                  <a:schemeClr val="tx1"/>
                </a:solidFill>
                <a:latin typeface="Arial" panose="020B0604020202020204" pitchFamily="34" charset="0"/>
              </a:defRPr>
            </a:lvl2pPr>
            <a:lvl3pPr marL="914400" algn="l" rtl="0" eaLnBrk="0" fontAlgn="base" hangingPunct="0">
              <a:spcBef>
                <a:spcPct val="0"/>
              </a:spcBef>
              <a:spcAft>
                <a:spcPct val="0"/>
              </a:spcAft>
              <a:defRPr>
                <a:solidFill>
                  <a:schemeClr val="tx1"/>
                </a:solidFill>
                <a:latin typeface="Arial" panose="020B0604020202020204" pitchFamily="34" charset="0"/>
              </a:defRPr>
            </a:lvl3pPr>
            <a:lvl4pPr marL="1371600" algn="l" rtl="0" eaLnBrk="0" fontAlgn="base" hangingPunct="0">
              <a:spcBef>
                <a:spcPct val="0"/>
              </a:spcBef>
              <a:spcAft>
                <a:spcPct val="0"/>
              </a:spcAft>
              <a:defRPr>
                <a:solidFill>
                  <a:schemeClr val="tx1"/>
                </a:solidFill>
                <a:latin typeface="Arial" panose="020B0604020202020204" pitchFamily="34" charset="0"/>
              </a:defRPr>
            </a:lvl4pPr>
            <a:lvl5pPr marL="1828800" algn="l" rtl="0" eaLnBrk="0" fontAlgn="base" hangingPunct="0">
              <a:spcBef>
                <a:spcPct val="0"/>
              </a:spcBef>
              <a:spcAft>
                <a:spcPct val="0"/>
              </a:spcAft>
              <a:defRPr>
                <a:solidFill>
                  <a:schemeClr val="tx1"/>
                </a:solidFill>
                <a:latin typeface="Arial" panose="020B0604020202020204" pitchFamily="34" charset="0"/>
              </a:defRPr>
            </a:lvl5pPr>
            <a:lvl6pPr marL="2286000" algn="l" rtl="0" eaLnBrk="0" fontAlgn="base" hangingPunct="0">
              <a:spcBef>
                <a:spcPct val="0"/>
              </a:spcBef>
              <a:spcAft>
                <a:spcPct val="0"/>
              </a:spcAft>
              <a:defRPr>
                <a:solidFill>
                  <a:schemeClr val="tx1"/>
                </a:solidFill>
                <a:latin typeface="Arial" panose="020B0604020202020204" pitchFamily="34" charset="0"/>
              </a:defRPr>
            </a:lvl6pPr>
            <a:lvl7pPr marL="2743200" algn="l" rtl="0" eaLnBrk="0" fontAlgn="base" hangingPunct="0">
              <a:spcBef>
                <a:spcPct val="0"/>
              </a:spcBef>
              <a:spcAft>
                <a:spcPct val="0"/>
              </a:spcAft>
              <a:defRPr>
                <a:solidFill>
                  <a:schemeClr val="tx1"/>
                </a:solidFill>
                <a:latin typeface="Arial" panose="020B0604020202020204" pitchFamily="34" charset="0"/>
              </a:defRPr>
            </a:lvl7pPr>
            <a:lvl8pPr marL="3200400" algn="l" rtl="0" eaLnBrk="0" fontAlgn="base" hangingPunct="0">
              <a:spcBef>
                <a:spcPct val="0"/>
              </a:spcBef>
              <a:spcAft>
                <a:spcPct val="0"/>
              </a:spcAft>
              <a:defRPr>
                <a:solidFill>
                  <a:schemeClr val="tx1"/>
                </a:solidFill>
                <a:latin typeface="Arial" panose="020B0604020202020204" pitchFamily="34" charset="0"/>
              </a:defRPr>
            </a:lvl8pPr>
            <a:lvl9pPr marL="3657600" algn="l" rtl="0" eaLnBrk="0" fontAlgn="base" hangingPunct="0">
              <a:spcBef>
                <a:spcPct val="0"/>
              </a:spcBef>
              <a:spcAft>
                <a:spcPct val="0"/>
              </a:spcAft>
              <a:defRPr>
                <a:solidFill>
                  <a:schemeClr val="tx1"/>
                </a:solidFill>
                <a:latin typeface="Arial" panose="020B0604020202020204" pitchFamily="34" charset="0"/>
              </a:defRPr>
            </a:lvl9pPr>
          </a:lstStyle>
          <a:p>
            <a:pPr algn="l">
              <a:buNone/>
            </a:pPr>
            <a:r>
              <a:rPr lang="vi-VN" sz="4000" b="1" i="0">
                <a:solidFill>
                  <a:srgbClr val="212529"/>
                </a:solidFill>
                <a:effectLst/>
                <a:latin typeface="+mn-lt"/>
              </a:rPr>
              <a:t>Câu 3: Em hãy cho biết, như thế nào được hiểu là mũ bảo hiểm đạt chuẩn?</a:t>
            </a:r>
            <a:endParaRPr lang="vi-VN" sz="4000" b="0" i="0">
              <a:solidFill>
                <a:srgbClr val="212529"/>
              </a:solidFill>
              <a:effectLst/>
              <a:latin typeface="+mn-lt"/>
            </a:endParaRPr>
          </a:p>
          <a:p>
            <a:pPr algn="l">
              <a:buNone/>
            </a:pPr>
            <a:r>
              <a:rPr lang="vi-VN" sz="4000" b="0" i="0">
                <a:solidFill>
                  <a:srgbClr val="212529"/>
                </a:solidFill>
                <a:effectLst/>
                <a:latin typeface="+mn-lt"/>
              </a:rPr>
              <a:t>A. Chỉ gồm 4 bộ phận: Vỏ cứng, xốp bảo vệ, quai đeo và lớp vải lót trong mũ;</a:t>
            </a:r>
          </a:p>
          <a:p>
            <a:pPr algn="l">
              <a:buNone/>
            </a:pPr>
            <a:r>
              <a:rPr lang="vi-VN" sz="4000" b="0" i="0">
                <a:solidFill>
                  <a:srgbClr val="212529"/>
                </a:solidFill>
                <a:effectLst/>
                <a:latin typeface="+mn-lt"/>
              </a:rPr>
              <a:t>B. Gồm ít nhất 4 bộ phận: Vỏ cứng, xốp bảo vệ, quai đeo và lớp vải lót trong mũ. Được trang trí đẹp mắt và chỉ có 1 kích thước cho cả người lớn lẫn trẻ em;</a:t>
            </a:r>
          </a:p>
          <a:p>
            <a:pPr algn="l">
              <a:buNone/>
            </a:pPr>
            <a:r>
              <a:rPr lang="vi-VN" sz="4000" i="0">
                <a:solidFill>
                  <a:srgbClr val="212529"/>
                </a:solidFill>
                <a:effectLst/>
                <a:latin typeface="+mn-lt"/>
              </a:rPr>
              <a:t>C. Gồm ít nhất 4 bộ phận: Vỏ cứng nhẵn mịn, xốp bảo vệ, quai đeo và lớp vải lót trong mũ; có tem hợp quy CR (Quy Chuẩn VN);</a:t>
            </a:r>
          </a:p>
          <a:p>
            <a:pPr algn="l">
              <a:buNone/>
            </a:pPr>
            <a:r>
              <a:rPr lang="vi-VN" sz="4000" b="0" i="0">
                <a:solidFill>
                  <a:srgbClr val="212529"/>
                </a:solidFill>
                <a:effectLst/>
                <a:latin typeface="+mn-lt"/>
              </a:rPr>
              <a:t>D. Gồm ít nhất 4 bộ phận: Vỏ cứng, xốp bảo vệ, quai đeo và lớp vải lót trong mũ; có tem hợp quy CR (Quy Chuẩn VN) và trang trí thêm vật lồi trên mũ cho đẹp mắt.</a:t>
            </a:r>
          </a:p>
        </p:txBody>
      </p:sp>
      <p:sp>
        <p:nvSpPr>
          <p:cNvPr id="3" name="Oval 2">
            <a:extLst>
              <a:ext uri="{FF2B5EF4-FFF2-40B4-BE49-F238E27FC236}">
                <a16:creationId xmlns:a16="http://schemas.microsoft.com/office/drawing/2014/main" id="{68F4047D-3FC1-9BA6-8FD7-BA72CE715FD4}"/>
              </a:ext>
            </a:extLst>
          </p:cNvPr>
          <p:cNvSpPr/>
          <p:nvPr/>
        </p:nvSpPr>
        <p:spPr>
          <a:xfrm>
            <a:off x="812800" y="5334000"/>
            <a:ext cx="838200" cy="838200"/>
          </a:xfrm>
          <a:prstGeom prst="ellipse">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vi-VN"/>
          </a:p>
        </p:txBody>
      </p:sp>
    </p:spTree>
    <p:extLst>
      <p:ext uri="{BB962C8B-B14F-4D97-AF65-F5344CB8AC3E}">
        <p14:creationId xmlns:p14="http://schemas.microsoft.com/office/powerpoint/2010/main" val="19555099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heel(1)">
                                      <p:cBhvr>
                                        <p:cTn id="7" dur="25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61CA1D72-6470-D0AF-B0C1-57E7EA828AE3}"/>
              </a:ext>
            </a:extLst>
          </p:cNvPr>
          <p:cNvSpPr txBox="1"/>
          <p:nvPr/>
        </p:nvSpPr>
        <p:spPr>
          <a:xfrm>
            <a:off x="965200" y="838200"/>
            <a:ext cx="15773400" cy="7709803"/>
          </a:xfrm>
          <a:prstGeom prst="rect">
            <a:avLst/>
          </a:prstGeom>
          <a:noFill/>
        </p:spPr>
        <p:txBody>
          <a:bodyPr wrap="square">
            <a:spAutoFit/>
          </a:bodyPr>
          <a:lstStyle/>
          <a:p>
            <a:pPr algn="l">
              <a:buNone/>
            </a:pPr>
            <a:r>
              <a:rPr lang="vi-VN" sz="4800" b="1" i="0">
                <a:solidFill>
                  <a:srgbClr val="212529"/>
                </a:solidFill>
                <a:effectLst/>
              </a:rPr>
              <a:t>Câu 4: Khi tham gia giao thông, nếu chẳng may gặp sự cố bị tai nạn giao thông, em cần phải xử lý như thế nào?</a:t>
            </a:r>
            <a:endParaRPr lang="vi-VN" sz="4800" b="0" i="0">
              <a:solidFill>
                <a:srgbClr val="212529"/>
              </a:solidFill>
              <a:effectLst/>
            </a:endParaRPr>
          </a:p>
          <a:p>
            <a:pPr algn="l">
              <a:buNone/>
            </a:pPr>
            <a:r>
              <a:rPr lang="vi-VN" sz="4800" i="0">
                <a:solidFill>
                  <a:srgbClr val="212529"/>
                </a:solidFill>
                <a:effectLst/>
              </a:rPr>
              <a:t>A. Giữ bình tĩnh, kiểm tra thân thể, nhờ sự giúp đỡ của người xung quanh, nhanh chóng thoát khỏi tình huống nguy hiểm và gọi điện thoại nhờ trợ giúp của gia đình, nhà trường hoặc cơ quan y tế;</a:t>
            </a:r>
          </a:p>
          <a:p>
            <a:pPr algn="l">
              <a:buNone/>
            </a:pPr>
            <a:r>
              <a:rPr lang="vi-VN" sz="4800" b="0" i="0">
                <a:solidFill>
                  <a:srgbClr val="212529"/>
                </a:solidFill>
                <a:effectLst/>
              </a:rPr>
              <a:t>B. Em hoảng loạn, gào khóc gọi bố mẹ, không nhận trợ giúp của người ngoài;</a:t>
            </a:r>
          </a:p>
          <a:p>
            <a:pPr algn="l">
              <a:buNone/>
            </a:pPr>
            <a:r>
              <a:rPr lang="vi-VN" sz="4800" b="0" i="0">
                <a:solidFill>
                  <a:srgbClr val="212529"/>
                </a:solidFill>
                <a:effectLst/>
              </a:rPr>
              <a:t>C. Em gào khóc nhờ gọi cấp cứu;</a:t>
            </a:r>
          </a:p>
          <a:p>
            <a:pPr algn="l">
              <a:buNone/>
            </a:pPr>
            <a:r>
              <a:rPr lang="vi-VN" sz="4800" b="0" i="0">
                <a:solidFill>
                  <a:srgbClr val="212529"/>
                </a:solidFill>
                <a:effectLst/>
              </a:rPr>
              <a:t>D. Em cố giữ bình tĩnh và tự đi đến y tế của trường học.</a:t>
            </a:r>
          </a:p>
        </p:txBody>
      </p:sp>
      <p:sp>
        <p:nvSpPr>
          <p:cNvPr id="6" name="Oval 5">
            <a:extLst>
              <a:ext uri="{FF2B5EF4-FFF2-40B4-BE49-F238E27FC236}">
                <a16:creationId xmlns:a16="http://schemas.microsoft.com/office/drawing/2014/main" id="{DCB75EA2-8083-D356-B3B6-78C59824BEC4}"/>
              </a:ext>
            </a:extLst>
          </p:cNvPr>
          <p:cNvSpPr/>
          <p:nvPr/>
        </p:nvSpPr>
        <p:spPr>
          <a:xfrm>
            <a:off x="953370" y="2286000"/>
            <a:ext cx="838200" cy="838200"/>
          </a:xfrm>
          <a:prstGeom prst="ellipse">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vi-VN"/>
          </a:p>
        </p:txBody>
      </p:sp>
    </p:spTree>
    <p:extLst>
      <p:ext uri="{BB962C8B-B14F-4D97-AF65-F5344CB8AC3E}">
        <p14:creationId xmlns:p14="http://schemas.microsoft.com/office/powerpoint/2010/main" val="18512760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heel(1)">
                                      <p:cBhvr>
                                        <p:cTn id="7" dur="25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a:extLst>
              <a:ext uri="{FF2B5EF4-FFF2-40B4-BE49-F238E27FC236}">
                <a16:creationId xmlns:a16="http://schemas.microsoft.com/office/drawing/2014/main" id="{FD0EA1CE-637C-A63E-C4E3-57578ED09DF5}"/>
              </a:ext>
            </a:extLst>
          </p:cNvPr>
          <p:cNvSpPr>
            <a:spLocks noChangeArrowheads="1"/>
          </p:cNvSpPr>
          <p:nvPr/>
        </p:nvSpPr>
        <p:spPr bwMode="auto">
          <a:xfrm>
            <a:off x="812800" y="908715"/>
            <a:ext cx="15544800" cy="7478970"/>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algn="l" rtl="0" eaLnBrk="0" fontAlgn="base" hangingPunct="0">
              <a:spcBef>
                <a:spcPct val="0"/>
              </a:spcBef>
              <a:spcAft>
                <a:spcPct val="0"/>
              </a:spcAft>
              <a:defRPr>
                <a:solidFill>
                  <a:schemeClr val="tx1"/>
                </a:solidFill>
                <a:latin typeface="Arial" panose="020B0604020202020204" pitchFamily="34" charset="0"/>
              </a:defRPr>
            </a:lvl1pPr>
            <a:lvl2pPr marL="457200" algn="l" rtl="0" eaLnBrk="0" fontAlgn="base" hangingPunct="0">
              <a:spcBef>
                <a:spcPct val="0"/>
              </a:spcBef>
              <a:spcAft>
                <a:spcPct val="0"/>
              </a:spcAft>
              <a:defRPr>
                <a:solidFill>
                  <a:schemeClr val="tx1"/>
                </a:solidFill>
                <a:latin typeface="Arial" panose="020B0604020202020204" pitchFamily="34" charset="0"/>
              </a:defRPr>
            </a:lvl2pPr>
            <a:lvl3pPr marL="914400" algn="l" rtl="0" eaLnBrk="0" fontAlgn="base" hangingPunct="0">
              <a:spcBef>
                <a:spcPct val="0"/>
              </a:spcBef>
              <a:spcAft>
                <a:spcPct val="0"/>
              </a:spcAft>
              <a:defRPr>
                <a:solidFill>
                  <a:schemeClr val="tx1"/>
                </a:solidFill>
                <a:latin typeface="Arial" panose="020B0604020202020204" pitchFamily="34" charset="0"/>
              </a:defRPr>
            </a:lvl3pPr>
            <a:lvl4pPr marL="1371600" algn="l" rtl="0" eaLnBrk="0" fontAlgn="base" hangingPunct="0">
              <a:spcBef>
                <a:spcPct val="0"/>
              </a:spcBef>
              <a:spcAft>
                <a:spcPct val="0"/>
              </a:spcAft>
              <a:defRPr>
                <a:solidFill>
                  <a:schemeClr val="tx1"/>
                </a:solidFill>
                <a:latin typeface="Arial" panose="020B0604020202020204" pitchFamily="34" charset="0"/>
              </a:defRPr>
            </a:lvl4pPr>
            <a:lvl5pPr marL="1828800" algn="l" rtl="0" eaLnBrk="0" fontAlgn="base" hangingPunct="0">
              <a:spcBef>
                <a:spcPct val="0"/>
              </a:spcBef>
              <a:spcAft>
                <a:spcPct val="0"/>
              </a:spcAft>
              <a:defRPr>
                <a:solidFill>
                  <a:schemeClr val="tx1"/>
                </a:solidFill>
                <a:latin typeface="Arial" panose="020B0604020202020204" pitchFamily="34" charset="0"/>
              </a:defRPr>
            </a:lvl5pPr>
            <a:lvl6pPr marL="2286000" algn="l" rtl="0" eaLnBrk="0" fontAlgn="base" hangingPunct="0">
              <a:spcBef>
                <a:spcPct val="0"/>
              </a:spcBef>
              <a:spcAft>
                <a:spcPct val="0"/>
              </a:spcAft>
              <a:defRPr>
                <a:solidFill>
                  <a:schemeClr val="tx1"/>
                </a:solidFill>
                <a:latin typeface="Arial" panose="020B0604020202020204" pitchFamily="34" charset="0"/>
              </a:defRPr>
            </a:lvl6pPr>
            <a:lvl7pPr marL="2743200" algn="l" rtl="0" eaLnBrk="0" fontAlgn="base" hangingPunct="0">
              <a:spcBef>
                <a:spcPct val="0"/>
              </a:spcBef>
              <a:spcAft>
                <a:spcPct val="0"/>
              </a:spcAft>
              <a:defRPr>
                <a:solidFill>
                  <a:schemeClr val="tx1"/>
                </a:solidFill>
                <a:latin typeface="Arial" panose="020B0604020202020204" pitchFamily="34" charset="0"/>
              </a:defRPr>
            </a:lvl7pPr>
            <a:lvl8pPr marL="3200400" algn="l" rtl="0" eaLnBrk="0" fontAlgn="base" hangingPunct="0">
              <a:spcBef>
                <a:spcPct val="0"/>
              </a:spcBef>
              <a:spcAft>
                <a:spcPct val="0"/>
              </a:spcAft>
              <a:defRPr>
                <a:solidFill>
                  <a:schemeClr val="tx1"/>
                </a:solidFill>
                <a:latin typeface="Arial" panose="020B0604020202020204" pitchFamily="34" charset="0"/>
              </a:defRPr>
            </a:lvl8pPr>
            <a:lvl9pPr marL="3657600" algn="l" rtl="0" eaLnBrk="0" fontAlgn="base" hangingPunct="0">
              <a:spcBef>
                <a:spcPct val="0"/>
              </a:spcBef>
              <a:spcAft>
                <a:spcPct val="0"/>
              </a:spcAft>
              <a:defRPr>
                <a:solidFill>
                  <a:schemeClr val="tx1"/>
                </a:solidFill>
                <a:latin typeface="Arial" panose="020B0604020202020204" pitchFamily="34" charset="0"/>
              </a:defRPr>
            </a:lvl9pPr>
          </a:lstStyle>
          <a:p>
            <a:pPr algn="l">
              <a:buNone/>
            </a:pPr>
            <a:r>
              <a:rPr lang="vi-VN" sz="4800" b="1" i="0">
                <a:solidFill>
                  <a:srgbClr val="212529"/>
                </a:solidFill>
                <a:effectLst/>
                <a:latin typeface="+mn-lt"/>
              </a:rPr>
              <a:t>Câu 5: Đang đạp xe trên đường đi học về, em thấy các bạn lớp mình đạp xe rất nhanh để đuổi nhau, vừa đạp vừa hò hét, có bạn còn nhấc cả bánh trước của xe đạp lên, em thấy hành vi đó nên hay không nên?</a:t>
            </a:r>
            <a:endParaRPr lang="vi-VN" sz="4800" b="0" i="0">
              <a:solidFill>
                <a:srgbClr val="212529"/>
              </a:solidFill>
              <a:effectLst/>
              <a:latin typeface="+mn-lt"/>
            </a:endParaRPr>
          </a:p>
          <a:p>
            <a:pPr algn="l">
              <a:buNone/>
            </a:pPr>
            <a:r>
              <a:rPr lang="vi-VN" sz="4800" i="0">
                <a:solidFill>
                  <a:srgbClr val="212529"/>
                </a:solidFill>
                <a:effectLst/>
                <a:latin typeface="+mn-lt"/>
              </a:rPr>
              <a:t>A. Không nên vì các hành vi đó gây mất an toàn giao thông, nguy hiểm cho chính mình và người tham gia giao thông khác;</a:t>
            </a:r>
          </a:p>
          <a:p>
            <a:pPr algn="l">
              <a:buNone/>
            </a:pPr>
            <a:r>
              <a:rPr lang="vi-VN" sz="4800" b="0" i="0">
                <a:solidFill>
                  <a:srgbClr val="212529"/>
                </a:solidFill>
                <a:effectLst/>
                <a:latin typeface="+mn-lt"/>
              </a:rPr>
              <a:t>B. Các bạn đi vậy cũng không sao vì các bạn đã quen rồi;</a:t>
            </a:r>
          </a:p>
          <a:p>
            <a:pPr algn="l">
              <a:buNone/>
            </a:pPr>
            <a:r>
              <a:rPr lang="vi-VN" sz="4800" b="0" i="0">
                <a:solidFill>
                  <a:srgbClr val="212529"/>
                </a:solidFill>
                <a:effectLst/>
                <a:latin typeface="+mn-lt"/>
              </a:rPr>
              <a:t>C. Đường vắng các bạn có thể đi thoải mái vì không ảnh hưởng đến ai,</a:t>
            </a:r>
          </a:p>
          <a:p>
            <a:pPr algn="l">
              <a:buNone/>
            </a:pPr>
            <a:r>
              <a:rPr lang="vi-VN" sz="4800" b="0" i="0">
                <a:solidFill>
                  <a:srgbClr val="212529"/>
                </a:solidFill>
                <a:effectLst/>
                <a:latin typeface="+mn-lt"/>
              </a:rPr>
              <a:t>D. Việc của các bạn em không quan tâm.</a:t>
            </a:r>
          </a:p>
        </p:txBody>
      </p:sp>
      <p:sp>
        <p:nvSpPr>
          <p:cNvPr id="4" name="Oval 3">
            <a:extLst>
              <a:ext uri="{FF2B5EF4-FFF2-40B4-BE49-F238E27FC236}">
                <a16:creationId xmlns:a16="http://schemas.microsoft.com/office/drawing/2014/main" id="{AD78BCE2-7C6E-349E-FEAD-152F879159BB}"/>
              </a:ext>
            </a:extLst>
          </p:cNvPr>
          <p:cNvSpPr/>
          <p:nvPr/>
        </p:nvSpPr>
        <p:spPr>
          <a:xfrm>
            <a:off x="698500" y="3886200"/>
            <a:ext cx="838200" cy="838200"/>
          </a:xfrm>
          <a:prstGeom prst="ellipse">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vi-VN"/>
          </a:p>
        </p:txBody>
      </p:sp>
    </p:spTree>
    <p:extLst>
      <p:ext uri="{BB962C8B-B14F-4D97-AF65-F5344CB8AC3E}">
        <p14:creationId xmlns:p14="http://schemas.microsoft.com/office/powerpoint/2010/main" val="25200821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heel(1)">
                                      <p:cBhvr>
                                        <p:cTn id="7" dur="25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82E7B28-0942-D9C5-6369-11D1E1884C4A}"/>
              </a:ext>
            </a:extLst>
          </p:cNvPr>
          <p:cNvSpPr>
            <a:spLocks noChangeArrowheads="1"/>
          </p:cNvSpPr>
          <p:nvPr/>
        </p:nvSpPr>
        <p:spPr bwMode="auto">
          <a:xfrm>
            <a:off x="1041400" y="1265276"/>
            <a:ext cx="15621000" cy="6247864"/>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algn="l" rtl="0" eaLnBrk="0" fontAlgn="base" hangingPunct="0">
              <a:spcBef>
                <a:spcPct val="0"/>
              </a:spcBef>
              <a:spcAft>
                <a:spcPct val="0"/>
              </a:spcAft>
              <a:defRPr>
                <a:solidFill>
                  <a:schemeClr val="tx1"/>
                </a:solidFill>
                <a:latin typeface="Arial" panose="020B0604020202020204" pitchFamily="34" charset="0"/>
              </a:defRPr>
            </a:lvl1pPr>
            <a:lvl2pPr marL="457200" algn="l" rtl="0" eaLnBrk="0" fontAlgn="base" hangingPunct="0">
              <a:spcBef>
                <a:spcPct val="0"/>
              </a:spcBef>
              <a:spcAft>
                <a:spcPct val="0"/>
              </a:spcAft>
              <a:defRPr>
                <a:solidFill>
                  <a:schemeClr val="tx1"/>
                </a:solidFill>
                <a:latin typeface="Arial" panose="020B0604020202020204" pitchFamily="34" charset="0"/>
              </a:defRPr>
            </a:lvl2pPr>
            <a:lvl3pPr marL="914400" algn="l" rtl="0" eaLnBrk="0" fontAlgn="base" hangingPunct="0">
              <a:spcBef>
                <a:spcPct val="0"/>
              </a:spcBef>
              <a:spcAft>
                <a:spcPct val="0"/>
              </a:spcAft>
              <a:defRPr>
                <a:solidFill>
                  <a:schemeClr val="tx1"/>
                </a:solidFill>
                <a:latin typeface="Arial" panose="020B0604020202020204" pitchFamily="34" charset="0"/>
              </a:defRPr>
            </a:lvl3pPr>
            <a:lvl4pPr marL="1371600" algn="l" rtl="0" eaLnBrk="0" fontAlgn="base" hangingPunct="0">
              <a:spcBef>
                <a:spcPct val="0"/>
              </a:spcBef>
              <a:spcAft>
                <a:spcPct val="0"/>
              </a:spcAft>
              <a:defRPr>
                <a:solidFill>
                  <a:schemeClr val="tx1"/>
                </a:solidFill>
                <a:latin typeface="Arial" panose="020B0604020202020204" pitchFamily="34" charset="0"/>
              </a:defRPr>
            </a:lvl4pPr>
            <a:lvl5pPr marL="1828800" algn="l" rtl="0" eaLnBrk="0" fontAlgn="base" hangingPunct="0">
              <a:spcBef>
                <a:spcPct val="0"/>
              </a:spcBef>
              <a:spcAft>
                <a:spcPct val="0"/>
              </a:spcAft>
              <a:defRPr>
                <a:solidFill>
                  <a:schemeClr val="tx1"/>
                </a:solidFill>
                <a:latin typeface="Arial" panose="020B0604020202020204" pitchFamily="34" charset="0"/>
              </a:defRPr>
            </a:lvl5pPr>
            <a:lvl6pPr marL="2286000" algn="l" rtl="0" eaLnBrk="0" fontAlgn="base" hangingPunct="0">
              <a:spcBef>
                <a:spcPct val="0"/>
              </a:spcBef>
              <a:spcAft>
                <a:spcPct val="0"/>
              </a:spcAft>
              <a:defRPr>
                <a:solidFill>
                  <a:schemeClr val="tx1"/>
                </a:solidFill>
                <a:latin typeface="Arial" panose="020B0604020202020204" pitchFamily="34" charset="0"/>
              </a:defRPr>
            </a:lvl6pPr>
            <a:lvl7pPr marL="2743200" algn="l" rtl="0" eaLnBrk="0" fontAlgn="base" hangingPunct="0">
              <a:spcBef>
                <a:spcPct val="0"/>
              </a:spcBef>
              <a:spcAft>
                <a:spcPct val="0"/>
              </a:spcAft>
              <a:defRPr>
                <a:solidFill>
                  <a:schemeClr val="tx1"/>
                </a:solidFill>
                <a:latin typeface="Arial" panose="020B0604020202020204" pitchFamily="34" charset="0"/>
              </a:defRPr>
            </a:lvl7pPr>
            <a:lvl8pPr marL="3200400" algn="l" rtl="0" eaLnBrk="0" fontAlgn="base" hangingPunct="0">
              <a:spcBef>
                <a:spcPct val="0"/>
              </a:spcBef>
              <a:spcAft>
                <a:spcPct val="0"/>
              </a:spcAft>
              <a:defRPr>
                <a:solidFill>
                  <a:schemeClr val="tx1"/>
                </a:solidFill>
                <a:latin typeface="Arial" panose="020B0604020202020204" pitchFamily="34" charset="0"/>
              </a:defRPr>
            </a:lvl8pPr>
            <a:lvl9pPr marL="3657600" algn="l" rtl="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vi-VN" altLang="vi-VN" sz="4000" b="1" i="0" u="none" strike="noStrike" cap="none" normalizeH="0" baseline="0">
                <a:ln>
                  <a:noFill/>
                </a:ln>
                <a:solidFill>
                  <a:srgbClr val="212529"/>
                </a:solidFill>
                <a:effectLst/>
                <a:latin typeface="+mn-lt"/>
              </a:rPr>
              <a:t>Câu 6: </a:t>
            </a:r>
            <a:r>
              <a:rPr lang="vi-VN" sz="4000" b="1" i="0">
                <a:solidFill>
                  <a:srgbClr val="212529"/>
                </a:solidFill>
                <a:effectLst/>
                <a:latin typeface="+mn-lt"/>
              </a:rPr>
              <a:t>Để chuẩn bị đi xe đạp an toàn thì em thấy cần phải chuẩn bị những gì?</a:t>
            </a:r>
            <a:endParaRPr lang="vi-VN" sz="4000" b="0" i="0">
              <a:solidFill>
                <a:srgbClr val="212529"/>
              </a:solidFill>
              <a:effectLst/>
              <a:latin typeface="+mn-lt"/>
            </a:endParaRPr>
          </a:p>
          <a:p>
            <a:pPr algn="l">
              <a:buNone/>
            </a:pPr>
            <a:r>
              <a:rPr lang="vi-VN" sz="4000" b="0" i="0">
                <a:solidFill>
                  <a:srgbClr val="212529"/>
                </a:solidFill>
                <a:effectLst/>
                <a:latin typeface="+mn-lt"/>
              </a:rPr>
              <a:t>A. Có xe đạp lắp đầy đủ phanh, chuông và đội mũ bảo hiểm an toàn;</a:t>
            </a:r>
          </a:p>
          <a:p>
            <a:pPr algn="l">
              <a:buNone/>
            </a:pPr>
            <a:r>
              <a:rPr lang="vi-VN" sz="4000" b="0" i="0">
                <a:solidFill>
                  <a:srgbClr val="212529"/>
                </a:solidFill>
                <a:effectLst/>
                <a:latin typeface="+mn-lt"/>
              </a:rPr>
              <a:t>B. Kiểm tra phanh, chuông, lốp an toàn; không thực hiện các hành vi không an toàn khi điều khiển xe đạp;</a:t>
            </a:r>
          </a:p>
          <a:p>
            <a:pPr algn="l">
              <a:buNone/>
            </a:pPr>
            <a:r>
              <a:rPr lang="vi-VN" sz="4000" i="0">
                <a:solidFill>
                  <a:srgbClr val="212529"/>
                </a:solidFill>
                <a:effectLst/>
                <a:latin typeface="+mn-lt"/>
              </a:rPr>
              <a:t>C. Chuẩn bị xe đạp vừa với tầm vóc, kiểm tra phanh, lốp, chuông, vật phát sáng của xe đạp; đội mũ bảo hiểm vừa với kích cỡ đầu, mặc quần áo gọn gàng và không thực hiện các hành vi không an toàn khi điều khiển xe đạp;</a:t>
            </a:r>
          </a:p>
          <a:p>
            <a:pPr algn="l">
              <a:buNone/>
            </a:pPr>
            <a:r>
              <a:rPr lang="vi-VN" sz="4000" b="0" i="0">
                <a:solidFill>
                  <a:srgbClr val="212529"/>
                </a:solidFill>
                <a:effectLst/>
                <a:latin typeface="+mn-lt"/>
              </a:rPr>
              <a:t>D. Đội mũ bảo hiểm an toàn, không thực hiện các hành vi không an toàn, mặc quần áo gọn gàng.</a:t>
            </a:r>
          </a:p>
        </p:txBody>
      </p:sp>
      <p:sp>
        <p:nvSpPr>
          <p:cNvPr id="3" name="Oval 2">
            <a:extLst>
              <a:ext uri="{FF2B5EF4-FFF2-40B4-BE49-F238E27FC236}">
                <a16:creationId xmlns:a16="http://schemas.microsoft.com/office/drawing/2014/main" id="{FA9C308A-A390-CF18-68BF-2E179B97E771}"/>
              </a:ext>
            </a:extLst>
          </p:cNvPr>
          <p:cNvSpPr/>
          <p:nvPr/>
        </p:nvSpPr>
        <p:spPr>
          <a:xfrm>
            <a:off x="967984" y="4267200"/>
            <a:ext cx="838200" cy="838200"/>
          </a:xfrm>
          <a:prstGeom prst="ellipse">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vi-VN"/>
          </a:p>
        </p:txBody>
      </p:sp>
    </p:spTree>
    <p:extLst>
      <p:ext uri="{BB962C8B-B14F-4D97-AF65-F5344CB8AC3E}">
        <p14:creationId xmlns:p14="http://schemas.microsoft.com/office/powerpoint/2010/main" val="9114738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heel(1)">
                                      <p:cBhvr>
                                        <p:cTn id="7" dur="25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DD2197C-D820-1D3D-9B7C-0683933D70CE}"/>
              </a:ext>
            </a:extLst>
          </p:cNvPr>
          <p:cNvSpPr>
            <a:spLocks noChangeArrowheads="1"/>
          </p:cNvSpPr>
          <p:nvPr/>
        </p:nvSpPr>
        <p:spPr bwMode="auto">
          <a:xfrm>
            <a:off x="1003300" y="990600"/>
            <a:ext cx="15468600" cy="7478970"/>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algn="l" rtl="0" eaLnBrk="0" fontAlgn="base" hangingPunct="0">
              <a:spcBef>
                <a:spcPct val="0"/>
              </a:spcBef>
              <a:spcAft>
                <a:spcPct val="0"/>
              </a:spcAft>
              <a:defRPr>
                <a:solidFill>
                  <a:schemeClr val="tx1"/>
                </a:solidFill>
                <a:latin typeface="Arial" panose="020B0604020202020204" pitchFamily="34" charset="0"/>
              </a:defRPr>
            </a:lvl1pPr>
            <a:lvl2pPr marL="457200" algn="l" rtl="0" eaLnBrk="0" fontAlgn="base" hangingPunct="0">
              <a:spcBef>
                <a:spcPct val="0"/>
              </a:spcBef>
              <a:spcAft>
                <a:spcPct val="0"/>
              </a:spcAft>
              <a:defRPr>
                <a:solidFill>
                  <a:schemeClr val="tx1"/>
                </a:solidFill>
                <a:latin typeface="Arial" panose="020B0604020202020204" pitchFamily="34" charset="0"/>
              </a:defRPr>
            </a:lvl2pPr>
            <a:lvl3pPr marL="914400" algn="l" rtl="0" eaLnBrk="0" fontAlgn="base" hangingPunct="0">
              <a:spcBef>
                <a:spcPct val="0"/>
              </a:spcBef>
              <a:spcAft>
                <a:spcPct val="0"/>
              </a:spcAft>
              <a:defRPr>
                <a:solidFill>
                  <a:schemeClr val="tx1"/>
                </a:solidFill>
                <a:latin typeface="Arial" panose="020B0604020202020204" pitchFamily="34" charset="0"/>
              </a:defRPr>
            </a:lvl3pPr>
            <a:lvl4pPr marL="1371600" algn="l" rtl="0" eaLnBrk="0" fontAlgn="base" hangingPunct="0">
              <a:spcBef>
                <a:spcPct val="0"/>
              </a:spcBef>
              <a:spcAft>
                <a:spcPct val="0"/>
              </a:spcAft>
              <a:defRPr>
                <a:solidFill>
                  <a:schemeClr val="tx1"/>
                </a:solidFill>
                <a:latin typeface="Arial" panose="020B0604020202020204" pitchFamily="34" charset="0"/>
              </a:defRPr>
            </a:lvl4pPr>
            <a:lvl5pPr marL="1828800" algn="l" rtl="0" eaLnBrk="0" fontAlgn="base" hangingPunct="0">
              <a:spcBef>
                <a:spcPct val="0"/>
              </a:spcBef>
              <a:spcAft>
                <a:spcPct val="0"/>
              </a:spcAft>
              <a:defRPr>
                <a:solidFill>
                  <a:schemeClr val="tx1"/>
                </a:solidFill>
                <a:latin typeface="Arial" panose="020B0604020202020204" pitchFamily="34" charset="0"/>
              </a:defRPr>
            </a:lvl5pPr>
            <a:lvl6pPr marL="2286000" algn="l" rtl="0" eaLnBrk="0" fontAlgn="base" hangingPunct="0">
              <a:spcBef>
                <a:spcPct val="0"/>
              </a:spcBef>
              <a:spcAft>
                <a:spcPct val="0"/>
              </a:spcAft>
              <a:defRPr>
                <a:solidFill>
                  <a:schemeClr val="tx1"/>
                </a:solidFill>
                <a:latin typeface="Arial" panose="020B0604020202020204" pitchFamily="34" charset="0"/>
              </a:defRPr>
            </a:lvl6pPr>
            <a:lvl7pPr marL="2743200" algn="l" rtl="0" eaLnBrk="0" fontAlgn="base" hangingPunct="0">
              <a:spcBef>
                <a:spcPct val="0"/>
              </a:spcBef>
              <a:spcAft>
                <a:spcPct val="0"/>
              </a:spcAft>
              <a:defRPr>
                <a:solidFill>
                  <a:schemeClr val="tx1"/>
                </a:solidFill>
                <a:latin typeface="Arial" panose="020B0604020202020204" pitchFamily="34" charset="0"/>
              </a:defRPr>
            </a:lvl7pPr>
            <a:lvl8pPr marL="3200400" algn="l" rtl="0" eaLnBrk="0" fontAlgn="base" hangingPunct="0">
              <a:spcBef>
                <a:spcPct val="0"/>
              </a:spcBef>
              <a:spcAft>
                <a:spcPct val="0"/>
              </a:spcAft>
              <a:defRPr>
                <a:solidFill>
                  <a:schemeClr val="tx1"/>
                </a:solidFill>
                <a:latin typeface="Arial" panose="020B0604020202020204" pitchFamily="34" charset="0"/>
              </a:defRPr>
            </a:lvl8pPr>
            <a:lvl9pPr marL="3657600" algn="l" rtl="0" eaLnBrk="0" fontAlgn="base" hangingPunct="0">
              <a:spcBef>
                <a:spcPct val="0"/>
              </a:spcBef>
              <a:spcAft>
                <a:spcPct val="0"/>
              </a:spcAft>
              <a:defRPr>
                <a:solidFill>
                  <a:schemeClr val="tx1"/>
                </a:solidFill>
                <a:latin typeface="Arial" panose="020B0604020202020204" pitchFamily="34" charset="0"/>
              </a:defRPr>
            </a:lvl9pPr>
          </a:lstStyle>
          <a:p>
            <a:pPr algn="l">
              <a:buNone/>
            </a:pPr>
            <a:r>
              <a:rPr lang="vi-VN" sz="4800" b="1" i="0">
                <a:solidFill>
                  <a:srgbClr val="212529"/>
                </a:solidFill>
                <a:effectLst/>
                <a:latin typeface="+mn-lt"/>
              </a:rPr>
              <a:t>Câu 7: Theo em, khi đi bộ tại những nơi có tầm nhìn bị che khuất thì phải đi như thế nào để phòng tránh nguy cơ xảy ra tai nạn giao thông?</a:t>
            </a:r>
            <a:endParaRPr lang="vi-VN" sz="4800" b="0" i="0">
              <a:solidFill>
                <a:srgbClr val="212529"/>
              </a:solidFill>
              <a:effectLst/>
              <a:latin typeface="+mn-lt"/>
            </a:endParaRPr>
          </a:p>
          <a:p>
            <a:pPr algn="l">
              <a:buNone/>
            </a:pPr>
            <a:r>
              <a:rPr lang="vi-VN" sz="4800" b="0" i="0">
                <a:solidFill>
                  <a:srgbClr val="212529"/>
                </a:solidFill>
                <a:effectLst/>
                <a:latin typeface="+mn-lt"/>
              </a:rPr>
              <a:t>A. Em đi bộ nên cũng không có gì đáng ngại;</a:t>
            </a:r>
          </a:p>
          <a:p>
            <a:pPr algn="l">
              <a:buNone/>
            </a:pPr>
            <a:r>
              <a:rPr lang="vi-VN" sz="4800" b="0" i="0">
                <a:solidFill>
                  <a:srgbClr val="212529"/>
                </a:solidFill>
                <a:effectLst/>
                <a:latin typeface="+mn-lt"/>
              </a:rPr>
              <a:t>B. Em nhờ người lớn dắt đi nên cũng không quan tâm lắm;</a:t>
            </a:r>
          </a:p>
          <a:p>
            <a:pPr algn="l">
              <a:buNone/>
            </a:pPr>
            <a:r>
              <a:rPr lang="vi-VN" sz="4800" i="0">
                <a:solidFill>
                  <a:srgbClr val="212529"/>
                </a:solidFill>
                <a:effectLst/>
                <a:latin typeface="+mn-lt"/>
              </a:rPr>
              <a:t>C. Đi chậm, chú ý quan sát và lắng nghe xung quanh. Nhận diện, phán đoán những yếu tố nguy hiểm có thể xảy ra. Khi thấy đảm bảo an toàn mới tiếp tục di chuyển bình thường;</a:t>
            </a:r>
          </a:p>
          <a:p>
            <a:pPr algn="l">
              <a:buNone/>
            </a:pPr>
            <a:r>
              <a:rPr lang="vi-VN" sz="4800" b="0" i="0">
                <a:solidFill>
                  <a:srgbClr val="212529"/>
                </a:solidFill>
                <a:effectLst/>
                <a:latin typeface="+mn-lt"/>
              </a:rPr>
              <a:t>D. Em mặc quần áo sáng màu nên người tham gia giao thông khác dễ nhận ra để phòng tránh.</a:t>
            </a:r>
          </a:p>
        </p:txBody>
      </p:sp>
      <p:sp>
        <p:nvSpPr>
          <p:cNvPr id="3" name="Oval 2">
            <a:extLst>
              <a:ext uri="{FF2B5EF4-FFF2-40B4-BE49-F238E27FC236}">
                <a16:creationId xmlns:a16="http://schemas.microsoft.com/office/drawing/2014/main" id="{1988927B-C354-033E-37AA-2FA3A4DE96A0}"/>
              </a:ext>
            </a:extLst>
          </p:cNvPr>
          <p:cNvSpPr/>
          <p:nvPr/>
        </p:nvSpPr>
        <p:spPr>
          <a:xfrm>
            <a:off x="996689" y="4706077"/>
            <a:ext cx="838200" cy="838200"/>
          </a:xfrm>
          <a:prstGeom prst="ellipse">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vi-VN"/>
          </a:p>
        </p:txBody>
      </p:sp>
    </p:spTree>
    <p:extLst>
      <p:ext uri="{BB962C8B-B14F-4D97-AF65-F5344CB8AC3E}">
        <p14:creationId xmlns:p14="http://schemas.microsoft.com/office/powerpoint/2010/main" val="19220659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heel(1)">
                                      <p:cBhvr>
                                        <p:cTn id="7" dur="25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5042D53-63FB-06D7-4AB8-385B007E5917}"/>
              </a:ext>
            </a:extLst>
          </p:cNvPr>
          <p:cNvSpPr>
            <a:spLocks noChangeArrowheads="1"/>
          </p:cNvSpPr>
          <p:nvPr/>
        </p:nvSpPr>
        <p:spPr bwMode="auto">
          <a:xfrm rot="10800000" flipH="1" flipV="1">
            <a:off x="1193800" y="1143000"/>
            <a:ext cx="15316200" cy="7017306"/>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algn="l" rtl="0" eaLnBrk="0" fontAlgn="base" hangingPunct="0">
              <a:spcBef>
                <a:spcPct val="0"/>
              </a:spcBef>
              <a:spcAft>
                <a:spcPct val="0"/>
              </a:spcAft>
              <a:defRPr>
                <a:solidFill>
                  <a:schemeClr val="tx1"/>
                </a:solidFill>
                <a:latin typeface="Arial" panose="020B0604020202020204" pitchFamily="34" charset="0"/>
              </a:defRPr>
            </a:lvl1pPr>
            <a:lvl2pPr marL="457200" algn="l" rtl="0" eaLnBrk="0" fontAlgn="base" hangingPunct="0">
              <a:spcBef>
                <a:spcPct val="0"/>
              </a:spcBef>
              <a:spcAft>
                <a:spcPct val="0"/>
              </a:spcAft>
              <a:defRPr>
                <a:solidFill>
                  <a:schemeClr val="tx1"/>
                </a:solidFill>
                <a:latin typeface="Arial" panose="020B0604020202020204" pitchFamily="34" charset="0"/>
              </a:defRPr>
            </a:lvl2pPr>
            <a:lvl3pPr marL="914400" algn="l" rtl="0" eaLnBrk="0" fontAlgn="base" hangingPunct="0">
              <a:spcBef>
                <a:spcPct val="0"/>
              </a:spcBef>
              <a:spcAft>
                <a:spcPct val="0"/>
              </a:spcAft>
              <a:defRPr>
                <a:solidFill>
                  <a:schemeClr val="tx1"/>
                </a:solidFill>
                <a:latin typeface="Arial" panose="020B0604020202020204" pitchFamily="34" charset="0"/>
              </a:defRPr>
            </a:lvl3pPr>
            <a:lvl4pPr marL="1371600" algn="l" rtl="0" eaLnBrk="0" fontAlgn="base" hangingPunct="0">
              <a:spcBef>
                <a:spcPct val="0"/>
              </a:spcBef>
              <a:spcAft>
                <a:spcPct val="0"/>
              </a:spcAft>
              <a:defRPr>
                <a:solidFill>
                  <a:schemeClr val="tx1"/>
                </a:solidFill>
                <a:latin typeface="Arial" panose="020B0604020202020204" pitchFamily="34" charset="0"/>
              </a:defRPr>
            </a:lvl4pPr>
            <a:lvl5pPr marL="1828800" algn="l" rtl="0" eaLnBrk="0" fontAlgn="base" hangingPunct="0">
              <a:spcBef>
                <a:spcPct val="0"/>
              </a:spcBef>
              <a:spcAft>
                <a:spcPct val="0"/>
              </a:spcAft>
              <a:defRPr>
                <a:solidFill>
                  <a:schemeClr val="tx1"/>
                </a:solidFill>
                <a:latin typeface="Arial" panose="020B0604020202020204" pitchFamily="34" charset="0"/>
              </a:defRPr>
            </a:lvl5pPr>
            <a:lvl6pPr marL="2286000" algn="l" rtl="0" eaLnBrk="0" fontAlgn="base" hangingPunct="0">
              <a:spcBef>
                <a:spcPct val="0"/>
              </a:spcBef>
              <a:spcAft>
                <a:spcPct val="0"/>
              </a:spcAft>
              <a:defRPr>
                <a:solidFill>
                  <a:schemeClr val="tx1"/>
                </a:solidFill>
                <a:latin typeface="Arial" panose="020B0604020202020204" pitchFamily="34" charset="0"/>
              </a:defRPr>
            </a:lvl6pPr>
            <a:lvl7pPr marL="2743200" algn="l" rtl="0" eaLnBrk="0" fontAlgn="base" hangingPunct="0">
              <a:spcBef>
                <a:spcPct val="0"/>
              </a:spcBef>
              <a:spcAft>
                <a:spcPct val="0"/>
              </a:spcAft>
              <a:defRPr>
                <a:solidFill>
                  <a:schemeClr val="tx1"/>
                </a:solidFill>
                <a:latin typeface="Arial" panose="020B0604020202020204" pitchFamily="34" charset="0"/>
              </a:defRPr>
            </a:lvl7pPr>
            <a:lvl8pPr marL="3200400" algn="l" rtl="0" eaLnBrk="0" fontAlgn="base" hangingPunct="0">
              <a:spcBef>
                <a:spcPct val="0"/>
              </a:spcBef>
              <a:spcAft>
                <a:spcPct val="0"/>
              </a:spcAft>
              <a:defRPr>
                <a:solidFill>
                  <a:schemeClr val="tx1"/>
                </a:solidFill>
                <a:latin typeface="Arial" panose="020B0604020202020204" pitchFamily="34" charset="0"/>
              </a:defRPr>
            </a:lvl8pPr>
            <a:lvl9pPr marL="3657600" algn="l" rtl="0" eaLnBrk="0" fontAlgn="base" hangingPunct="0">
              <a:spcBef>
                <a:spcPct val="0"/>
              </a:spcBef>
              <a:spcAft>
                <a:spcPct val="0"/>
              </a:spcAft>
              <a:defRPr>
                <a:solidFill>
                  <a:schemeClr val="tx1"/>
                </a:solidFill>
                <a:latin typeface="Arial" panose="020B0604020202020204" pitchFamily="34" charset="0"/>
              </a:defRPr>
            </a:lvl9pPr>
          </a:lstStyle>
          <a:p>
            <a:r>
              <a:rPr lang="vi-VN" sz="4500" b="1">
                <a:latin typeface="+mn-lt"/>
              </a:rPr>
              <a:t>Câu 8: Tại nơi đường sắt giao cắt đường bộ không có rào chắn, em phải đi như thế nào để bảo đảm an toàn?</a:t>
            </a:r>
            <a:endParaRPr lang="vi-VN" sz="4500">
              <a:latin typeface="+mn-lt"/>
            </a:endParaRPr>
          </a:p>
          <a:p>
            <a:r>
              <a:rPr lang="vi-VN" sz="4500">
                <a:latin typeface="+mn-lt"/>
              </a:rPr>
              <a:t>A. Khi có tàu hỏa chuẩn bị đi qua, em phải dùng cách đường ray tối thiểu là 3m;</a:t>
            </a:r>
          </a:p>
          <a:p>
            <a:r>
              <a:rPr lang="vi-VN" sz="4500">
                <a:latin typeface="+mn-lt"/>
              </a:rPr>
              <a:t>B. Khi chưa có tàu hỏa đi qua, em chạy thật nhanh qua đường sắt;</a:t>
            </a:r>
          </a:p>
          <a:p>
            <a:r>
              <a:rPr lang="vi-VN" sz="4500">
                <a:latin typeface="+mn-lt"/>
              </a:rPr>
              <a:t>C. Khi có tàu hỏa chuẩn bị đi qua, em phải dừng cách đường ray tối thiểu là 5m; Quyền ưu tiên thuộc về các phương tiện đường sắt;</a:t>
            </a:r>
          </a:p>
          <a:p>
            <a:r>
              <a:rPr lang="vi-VN" sz="4500">
                <a:latin typeface="+mn-lt"/>
              </a:rPr>
              <a:t>D. Quyền ưu tiên thuộc về các phương tiện đường bộ nên được đi bình thường.</a:t>
            </a:r>
          </a:p>
        </p:txBody>
      </p:sp>
      <p:sp>
        <p:nvSpPr>
          <p:cNvPr id="3" name="Oval 2">
            <a:extLst>
              <a:ext uri="{FF2B5EF4-FFF2-40B4-BE49-F238E27FC236}">
                <a16:creationId xmlns:a16="http://schemas.microsoft.com/office/drawing/2014/main" id="{D07D9043-BDA4-C739-45F6-F38F10DE1CCE}"/>
              </a:ext>
            </a:extLst>
          </p:cNvPr>
          <p:cNvSpPr/>
          <p:nvPr/>
        </p:nvSpPr>
        <p:spPr>
          <a:xfrm>
            <a:off x="1153263" y="4614075"/>
            <a:ext cx="838200" cy="838200"/>
          </a:xfrm>
          <a:prstGeom prst="ellipse">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vi-VN"/>
          </a:p>
        </p:txBody>
      </p:sp>
    </p:spTree>
    <p:extLst>
      <p:ext uri="{BB962C8B-B14F-4D97-AF65-F5344CB8AC3E}">
        <p14:creationId xmlns:p14="http://schemas.microsoft.com/office/powerpoint/2010/main" val="38587318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heel(1)">
                                      <p:cBhvr>
                                        <p:cTn id="7" dur="25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D2E9C3E5-B8FE-1C53-AB32-689DD9DB86CC}"/>
              </a:ext>
            </a:extLst>
          </p:cNvPr>
          <p:cNvSpPr>
            <a:spLocks noChangeArrowheads="1"/>
          </p:cNvSpPr>
          <p:nvPr/>
        </p:nvSpPr>
        <p:spPr bwMode="auto">
          <a:xfrm>
            <a:off x="889000" y="774835"/>
            <a:ext cx="15316200" cy="7802136"/>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algn="l" rtl="0" eaLnBrk="0" fontAlgn="base" hangingPunct="0">
              <a:spcBef>
                <a:spcPct val="0"/>
              </a:spcBef>
              <a:spcAft>
                <a:spcPct val="0"/>
              </a:spcAft>
              <a:defRPr>
                <a:solidFill>
                  <a:schemeClr val="tx1"/>
                </a:solidFill>
                <a:latin typeface="Arial" panose="020B0604020202020204" pitchFamily="34" charset="0"/>
              </a:defRPr>
            </a:lvl1pPr>
            <a:lvl2pPr marL="457200" algn="l" rtl="0" eaLnBrk="0" fontAlgn="base" hangingPunct="0">
              <a:spcBef>
                <a:spcPct val="0"/>
              </a:spcBef>
              <a:spcAft>
                <a:spcPct val="0"/>
              </a:spcAft>
              <a:defRPr>
                <a:solidFill>
                  <a:schemeClr val="tx1"/>
                </a:solidFill>
                <a:latin typeface="Arial" panose="020B0604020202020204" pitchFamily="34" charset="0"/>
              </a:defRPr>
            </a:lvl2pPr>
            <a:lvl3pPr marL="914400" algn="l" rtl="0" eaLnBrk="0" fontAlgn="base" hangingPunct="0">
              <a:spcBef>
                <a:spcPct val="0"/>
              </a:spcBef>
              <a:spcAft>
                <a:spcPct val="0"/>
              </a:spcAft>
              <a:defRPr>
                <a:solidFill>
                  <a:schemeClr val="tx1"/>
                </a:solidFill>
                <a:latin typeface="Arial" panose="020B0604020202020204" pitchFamily="34" charset="0"/>
              </a:defRPr>
            </a:lvl3pPr>
            <a:lvl4pPr marL="1371600" algn="l" rtl="0" eaLnBrk="0" fontAlgn="base" hangingPunct="0">
              <a:spcBef>
                <a:spcPct val="0"/>
              </a:spcBef>
              <a:spcAft>
                <a:spcPct val="0"/>
              </a:spcAft>
              <a:defRPr>
                <a:solidFill>
                  <a:schemeClr val="tx1"/>
                </a:solidFill>
                <a:latin typeface="Arial" panose="020B0604020202020204" pitchFamily="34" charset="0"/>
              </a:defRPr>
            </a:lvl4pPr>
            <a:lvl5pPr marL="1828800" algn="l" rtl="0" eaLnBrk="0" fontAlgn="base" hangingPunct="0">
              <a:spcBef>
                <a:spcPct val="0"/>
              </a:spcBef>
              <a:spcAft>
                <a:spcPct val="0"/>
              </a:spcAft>
              <a:defRPr>
                <a:solidFill>
                  <a:schemeClr val="tx1"/>
                </a:solidFill>
                <a:latin typeface="Arial" panose="020B0604020202020204" pitchFamily="34" charset="0"/>
              </a:defRPr>
            </a:lvl5pPr>
            <a:lvl6pPr marL="2286000" algn="l" rtl="0" eaLnBrk="0" fontAlgn="base" hangingPunct="0">
              <a:spcBef>
                <a:spcPct val="0"/>
              </a:spcBef>
              <a:spcAft>
                <a:spcPct val="0"/>
              </a:spcAft>
              <a:defRPr>
                <a:solidFill>
                  <a:schemeClr val="tx1"/>
                </a:solidFill>
                <a:latin typeface="Arial" panose="020B0604020202020204" pitchFamily="34" charset="0"/>
              </a:defRPr>
            </a:lvl6pPr>
            <a:lvl7pPr marL="2743200" algn="l" rtl="0" eaLnBrk="0" fontAlgn="base" hangingPunct="0">
              <a:spcBef>
                <a:spcPct val="0"/>
              </a:spcBef>
              <a:spcAft>
                <a:spcPct val="0"/>
              </a:spcAft>
              <a:defRPr>
                <a:solidFill>
                  <a:schemeClr val="tx1"/>
                </a:solidFill>
                <a:latin typeface="Arial" panose="020B0604020202020204" pitchFamily="34" charset="0"/>
              </a:defRPr>
            </a:lvl7pPr>
            <a:lvl8pPr marL="3200400" algn="l" rtl="0" eaLnBrk="0" fontAlgn="base" hangingPunct="0">
              <a:spcBef>
                <a:spcPct val="0"/>
              </a:spcBef>
              <a:spcAft>
                <a:spcPct val="0"/>
              </a:spcAft>
              <a:defRPr>
                <a:solidFill>
                  <a:schemeClr val="tx1"/>
                </a:solidFill>
                <a:latin typeface="Arial" panose="020B0604020202020204" pitchFamily="34" charset="0"/>
              </a:defRPr>
            </a:lvl8pPr>
            <a:lvl9pPr marL="3657600" algn="l" rtl="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vi-VN" altLang="vi-VN" sz="4500" b="1" i="0" u="none" strike="noStrike" cap="none" normalizeH="0" baseline="0">
                <a:ln>
                  <a:noFill/>
                </a:ln>
                <a:solidFill>
                  <a:srgbClr val="212529"/>
                </a:solidFill>
                <a:effectLst/>
                <a:latin typeface="+mn-lt"/>
              </a:rPr>
              <a:t>Câu 9: </a:t>
            </a:r>
            <a:r>
              <a:rPr lang="vi-VN" sz="4800" b="1" i="0">
                <a:solidFill>
                  <a:srgbClr val="212529"/>
                </a:solidFill>
                <a:effectLst/>
                <a:latin typeface="+mn-lt"/>
              </a:rPr>
              <a:t>Gặp biển nào dưới đây người đi xe đạp không được đi vào?</a:t>
            </a:r>
            <a:r>
              <a:rPr kumimoji="0" lang="vi-VN" altLang="vi-VN" sz="4500" b="0" i="0" u="none" strike="noStrike" cap="none" normalizeH="0" baseline="0">
                <a:ln>
                  <a:noFill/>
                </a:ln>
                <a:solidFill>
                  <a:srgbClr val="212529"/>
                </a:solidFill>
                <a:effectLst/>
                <a:latin typeface="+mn-lt"/>
              </a:rPr>
              <a:t>  </a:t>
            </a:r>
            <a:endParaRPr kumimoji="0" lang="en-US" altLang="vi-VN" sz="4500" b="0" i="0" u="none" strike="noStrike" cap="none" normalizeH="0" baseline="0">
              <a:ln>
                <a:noFill/>
              </a:ln>
              <a:solidFill>
                <a:srgbClr val="212529"/>
              </a:solidFill>
              <a:effectLst/>
              <a:latin typeface="+mn-lt"/>
            </a:endParaRPr>
          </a:p>
          <a:p>
            <a:pPr marL="0" marR="0" lvl="0" indent="0" algn="l" defTabSz="914400" rtl="0" eaLnBrk="0" fontAlgn="base" latinLnBrk="0" hangingPunct="0">
              <a:lnSpc>
                <a:spcPct val="100000"/>
              </a:lnSpc>
              <a:spcBef>
                <a:spcPct val="0"/>
              </a:spcBef>
              <a:spcAft>
                <a:spcPct val="0"/>
              </a:spcAft>
              <a:buClrTx/>
              <a:buSzTx/>
              <a:buFontTx/>
              <a:buNone/>
              <a:tabLst/>
            </a:pPr>
            <a:endParaRPr lang="en-US" altLang="vi-VN" sz="4500">
              <a:solidFill>
                <a:srgbClr val="212529"/>
              </a:solidFill>
              <a:latin typeface="+mn-l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vi-VN" sz="4500" b="0" i="0" u="none" strike="noStrike" cap="none" normalizeH="0" baseline="0">
              <a:ln>
                <a:noFill/>
              </a:ln>
              <a:solidFill>
                <a:srgbClr val="212529"/>
              </a:solidFill>
              <a:effectLst/>
              <a:latin typeface="+mn-lt"/>
            </a:endParaRPr>
          </a:p>
          <a:p>
            <a:pPr marL="0" marR="0" lvl="0" indent="0" algn="l" defTabSz="914400" rtl="0" eaLnBrk="0" fontAlgn="base" latinLnBrk="0" hangingPunct="0">
              <a:lnSpc>
                <a:spcPct val="100000"/>
              </a:lnSpc>
              <a:spcBef>
                <a:spcPct val="0"/>
              </a:spcBef>
              <a:spcAft>
                <a:spcPct val="0"/>
              </a:spcAft>
              <a:buClrTx/>
              <a:buSzTx/>
              <a:buFontTx/>
              <a:buNone/>
              <a:tabLst/>
            </a:pPr>
            <a:endParaRPr lang="en-US" altLang="vi-VN" sz="4500">
              <a:solidFill>
                <a:srgbClr val="212529"/>
              </a:solidFill>
              <a:latin typeface="+mn-l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vi-VN" altLang="vi-VN" sz="4500" b="0" i="0" u="none" strike="noStrike" cap="none" normalizeH="0" baseline="0">
                <a:ln>
                  <a:noFill/>
                </a:ln>
                <a:solidFill>
                  <a:srgbClr val="212529"/>
                </a:solidFill>
                <a:effectLst/>
                <a:latin typeface="+mn-lt"/>
              </a:rPr>
              <a:t>      </a:t>
            </a:r>
            <a:endParaRPr lang="en-US" altLang="vi-VN" sz="4500">
              <a:solidFill>
                <a:srgbClr val="212529"/>
              </a:solidFill>
              <a:latin typeface="+mn-l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vi-VN" altLang="vi-VN" sz="4500" b="0" i="0" u="none" strike="noStrike" cap="none" normalizeH="0" baseline="0">
              <a:ln>
                <a:noFill/>
              </a:ln>
              <a:solidFill>
                <a:schemeClr val="tx1"/>
              </a:solidFill>
              <a:effectLst/>
              <a:latin typeface="+mn-lt"/>
            </a:endParaRPr>
          </a:p>
          <a:p>
            <a:r>
              <a:rPr lang="vi-VN" sz="4500">
                <a:latin typeface="+mn-lt"/>
              </a:rPr>
              <a:t>A. Biển 1</a:t>
            </a:r>
          </a:p>
          <a:p>
            <a:r>
              <a:rPr lang="vi-VN" sz="4500">
                <a:latin typeface="+mn-lt"/>
              </a:rPr>
              <a:t>B. Biển 2</a:t>
            </a:r>
          </a:p>
          <a:p>
            <a:r>
              <a:rPr lang="vi-VN" sz="4500">
                <a:latin typeface="+mn-lt"/>
              </a:rPr>
              <a:t>C. Biển 3</a:t>
            </a:r>
          </a:p>
          <a:p>
            <a:r>
              <a:rPr lang="vi-VN" sz="4500">
                <a:latin typeface="+mn-lt"/>
              </a:rPr>
              <a:t>D. Biển 1 và 2</a:t>
            </a:r>
          </a:p>
        </p:txBody>
      </p:sp>
      <p:sp>
        <p:nvSpPr>
          <p:cNvPr id="3" name="Oval 2">
            <a:extLst>
              <a:ext uri="{FF2B5EF4-FFF2-40B4-BE49-F238E27FC236}">
                <a16:creationId xmlns:a16="http://schemas.microsoft.com/office/drawing/2014/main" id="{DA99A9B0-7AF5-00F9-8881-3C74AFDFA60B}"/>
              </a:ext>
            </a:extLst>
          </p:cNvPr>
          <p:cNvSpPr/>
          <p:nvPr/>
        </p:nvSpPr>
        <p:spPr>
          <a:xfrm>
            <a:off x="850900" y="7010400"/>
            <a:ext cx="838200" cy="838200"/>
          </a:xfrm>
          <a:prstGeom prst="ellipse">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vi-VN"/>
          </a:p>
        </p:txBody>
      </p:sp>
      <p:pic>
        <p:nvPicPr>
          <p:cNvPr id="5" name="Picture 4" descr="A yellow triangle sign with a person riding a bicycle&#10;&#10;AI-generated content may be incorrect.">
            <a:extLst>
              <a:ext uri="{FF2B5EF4-FFF2-40B4-BE49-F238E27FC236}">
                <a16:creationId xmlns:a16="http://schemas.microsoft.com/office/drawing/2014/main" id="{FA435D9A-2F8C-FE2F-F1F0-1E3CD80BFB9B}"/>
              </a:ext>
            </a:extLst>
          </p:cNvPr>
          <p:cNvPicPr>
            <a:picLocks noChangeAspect="1"/>
          </p:cNvPicPr>
          <p:nvPr/>
        </p:nvPicPr>
        <p:blipFill>
          <a:blip r:embed="rId2"/>
          <a:stretch>
            <a:fillRect/>
          </a:stretch>
        </p:blipFill>
        <p:spPr>
          <a:xfrm>
            <a:off x="1879600" y="2286000"/>
            <a:ext cx="11658600" cy="3216243"/>
          </a:xfrm>
          <a:prstGeom prst="rect">
            <a:avLst/>
          </a:prstGeom>
        </p:spPr>
      </p:pic>
    </p:spTree>
    <p:extLst>
      <p:ext uri="{BB962C8B-B14F-4D97-AF65-F5344CB8AC3E}">
        <p14:creationId xmlns:p14="http://schemas.microsoft.com/office/powerpoint/2010/main" val="12596201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heel(1)">
                                      <p:cBhvr>
                                        <p:cTn id="7" dur="25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ganic">
  <a:themeElements>
    <a:clrScheme name="Organic">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Organic">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DAC20F1-423D-49E2-BD0B-50532748BAD0}"/>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TM02900743[[fn=Organic]]</Template>
  <TotalTime>217</TotalTime>
  <Words>1165</Words>
  <Application>Microsoft Office PowerPoint</Application>
  <PresentationFormat>Custom</PresentationFormat>
  <Paragraphs>58</Paragraphs>
  <Slides>11</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11</vt:i4>
      </vt:variant>
    </vt:vector>
  </HeadingPairs>
  <TitlesOfParts>
    <vt:vector size="16" baseType="lpstr">
      <vt:lpstr>Aptos</vt:lpstr>
      <vt:lpstr>Arial</vt:lpstr>
      <vt:lpstr>Garamond</vt:lpstr>
      <vt:lpstr>Times New Roman</vt:lpstr>
      <vt:lpstr>Organic</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NHUNG ADMIN</cp:lastModifiedBy>
  <cp:revision>48</cp:revision>
  <dcterms:created xsi:type="dcterms:W3CDTF">2025-12-10T14:05:04Z</dcterms:created>
  <dcterms:modified xsi:type="dcterms:W3CDTF">2025-12-11T16:05:49Z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2025-12-10T00:00:00Z</vt:filetime>
  </property>
  <property fmtid="{D5CDD505-2E9C-101B-9397-08002B2CF9AE}" pid="3" name="LastSaved">
    <vt:filetime>2025-12-10T00:00:00Z</vt:filetime>
  </property>
  <property fmtid="{D5CDD505-2E9C-101B-9397-08002B2CF9AE}" pid="4" name="Producer">
    <vt:lpwstr>3-Heights(TM) PDF Security Shell 4.8.25.2 (http://www.pdf-tools.com)</vt:lpwstr>
  </property>
</Properties>
</file>