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21" r:id="rId1"/>
  </p:sldMasterIdLst>
  <p:notesMasterIdLst>
    <p:notesMasterId r:id="rId14"/>
  </p:notesMasterIdLst>
  <p:sldIdLst>
    <p:sldId id="258" r:id="rId2"/>
    <p:sldId id="270" r:id="rId3"/>
    <p:sldId id="271" r:id="rId4"/>
    <p:sldId id="274" r:id="rId5"/>
    <p:sldId id="273" r:id="rId6"/>
    <p:sldId id="272" r:id="rId7"/>
    <p:sldId id="279" r:id="rId8"/>
    <p:sldId id="278" r:id="rId9"/>
    <p:sldId id="277" r:id="rId10"/>
    <p:sldId id="276" r:id="rId11"/>
    <p:sldId id="275" r:id="rId12"/>
    <p:sldId id="280" r:id="rId13"/>
  </p:sldIdLst>
  <p:sldSz cx="17475200" cy="9753600"/>
  <p:notesSz cx="17475200" cy="97536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403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57237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9898063" y="0"/>
            <a:ext cx="7572375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F3182-1249-42A7-B64C-5539A5798859}" type="datetimeFigureOut">
              <a:rPr lang="vi-VN" smtClean="0"/>
              <a:t>T6 - 12/12/2025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88025" y="1219200"/>
            <a:ext cx="5899150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747838" y="4694238"/>
            <a:ext cx="13979525" cy="3840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264650"/>
            <a:ext cx="757237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9898063" y="9264650"/>
            <a:ext cx="7572375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7E1416-2A64-4477-9D7A-9F8AE3A9098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02766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7E1416-2A64-4477-9D7A-9F8AE3A9098B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21268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4272" y="0"/>
            <a:ext cx="17531329" cy="9751060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9104" y="2661165"/>
            <a:ext cx="9769126" cy="2155425"/>
          </a:xfrm>
        </p:spPr>
        <p:txBody>
          <a:bodyPr anchor="b">
            <a:noAutofit/>
          </a:bodyPr>
          <a:lstStyle>
            <a:lvl1pPr algn="ctr">
              <a:defRPr sz="768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59104" y="5201916"/>
            <a:ext cx="9769126" cy="1878474"/>
          </a:xfrm>
        </p:spPr>
        <p:txBody>
          <a:bodyPr anchor="t">
            <a:normAutofit/>
          </a:bodyPr>
          <a:lstStyle>
            <a:lvl1pPr marL="0" indent="0" algn="ctr">
              <a:buNone/>
              <a:defRPr sz="2987">
                <a:solidFill>
                  <a:schemeClr val="tx1"/>
                </a:solidFill>
              </a:defRPr>
            </a:lvl1pPr>
            <a:lvl2pPr marL="6502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4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1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1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16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42633" y="7164676"/>
            <a:ext cx="1286369" cy="397369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59103" y="7164676"/>
            <a:ext cx="7474310" cy="397369"/>
          </a:xfr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2838224" y="7164676"/>
            <a:ext cx="790006" cy="397369"/>
          </a:xfrm>
        </p:spPr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  <p:cxnSp>
        <p:nvCxnSpPr>
          <p:cNvPr id="15" name="Straight Connector 14"/>
          <p:cNvCxnSpPr/>
          <p:nvPr/>
        </p:nvCxnSpPr>
        <p:spPr>
          <a:xfrm>
            <a:off x="3859105" y="5009253"/>
            <a:ext cx="976912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8046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6741" y="6848590"/>
            <a:ext cx="13773855" cy="806027"/>
          </a:xfrm>
        </p:spPr>
        <p:txBody>
          <a:bodyPr anchor="b">
            <a:normAutofit/>
          </a:bodyPr>
          <a:lstStyle>
            <a:lvl1pPr algn="ctr">
              <a:defRPr sz="3413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492712" y="1481102"/>
            <a:ext cx="14485227" cy="4744347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2276"/>
            </a:lvl2pPr>
            <a:lvl3pPr marL="1300460" indent="0">
              <a:buNone/>
              <a:defRPr sz="2276"/>
            </a:lvl3pPr>
            <a:lvl4pPr marL="1950690" indent="0">
              <a:buNone/>
              <a:defRPr sz="2276"/>
            </a:lvl4pPr>
            <a:lvl5pPr marL="2600919" indent="0">
              <a:buNone/>
              <a:defRPr sz="2276"/>
            </a:lvl5pPr>
            <a:lvl6pPr marL="3251149" indent="0">
              <a:buNone/>
              <a:defRPr sz="2276"/>
            </a:lvl6pPr>
            <a:lvl7pPr marL="3901379" indent="0">
              <a:buNone/>
              <a:defRPr sz="2276"/>
            </a:lvl7pPr>
            <a:lvl8pPr marL="4551609" indent="0">
              <a:buNone/>
              <a:defRPr sz="2276"/>
            </a:lvl8pPr>
            <a:lvl9pPr marL="5201839" indent="0">
              <a:buNone/>
              <a:defRPr sz="227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56741" y="7654618"/>
            <a:ext cx="13773855" cy="702168"/>
          </a:xfrm>
        </p:spPr>
        <p:txBody>
          <a:bodyPr>
            <a:normAutofit/>
          </a:bodyPr>
          <a:lstStyle>
            <a:lvl1pPr marL="0" indent="0" algn="ctr">
              <a:buNone/>
              <a:defRPr sz="1991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95480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8877" y="1396810"/>
            <a:ext cx="13749583" cy="4202479"/>
          </a:xfrm>
        </p:spPr>
        <p:txBody>
          <a:bodyPr anchor="ctr">
            <a:normAutofit/>
          </a:bodyPr>
          <a:lstStyle>
            <a:lvl1pPr algn="ctr">
              <a:defRPr sz="4551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68877" y="6177279"/>
            <a:ext cx="13749583" cy="217950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44">
                <a:solidFill>
                  <a:schemeClr val="tx1"/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01175" y="5888283"/>
            <a:ext cx="134837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8721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905" y="1396810"/>
            <a:ext cx="13324837" cy="3371617"/>
          </a:xfrm>
        </p:spPr>
        <p:txBody>
          <a:bodyPr anchor="ctr">
            <a:normAutofit/>
          </a:bodyPr>
          <a:lstStyle>
            <a:lvl1pPr algn="ctr">
              <a:defRPr sz="4551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00564" y="4768427"/>
            <a:ext cx="12669523" cy="830862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844"/>
            </a:lvl1pPr>
            <a:lvl2pPr marL="650230" indent="0">
              <a:buFontTx/>
              <a:buNone/>
              <a:defRPr/>
            </a:lvl2pPr>
            <a:lvl3pPr marL="1300460" indent="0">
              <a:buFontTx/>
              <a:buNone/>
              <a:defRPr/>
            </a:lvl3pPr>
            <a:lvl4pPr marL="1950690" indent="0">
              <a:buFontTx/>
              <a:buNone/>
              <a:defRPr/>
            </a:lvl4pPr>
            <a:lvl5pPr marL="260091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6741" y="6177279"/>
            <a:ext cx="13773855" cy="217950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44">
                <a:solidFill>
                  <a:schemeClr val="tx1"/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  <p:sp>
        <p:nvSpPr>
          <p:cNvPr id="14" name="TextBox 13"/>
          <p:cNvSpPr txBox="1"/>
          <p:nvPr/>
        </p:nvSpPr>
        <p:spPr>
          <a:xfrm>
            <a:off x="1235552" y="1251500"/>
            <a:ext cx="873760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193716" y="4021860"/>
            <a:ext cx="873760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 algn="r"/>
            <a:r>
              <a:rPr lang="en-US" sz="11378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001175" y="5888283"/>
            <a:ext cx="134837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273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6743" y="4705537"/>
            <a:ext cx="13773857" cy="2088960"/>
          </a:xfrm>
        </p:spPr>
        <p:txBody>
          <a:bodyPr anchor="b">
            <a:normAutofit/>
          </a:bodyPr>
          <a:lstStyle>
            <a:lvl1pPr algn="l">
              <a:defRPr sz="4551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6742" y="6794497"/>
            <a:ext cx="13773857" cy="1223680"/>
          </a:xfrm>
        </p:spPr>
        <p:txBody>
          <a:bodyPr anchor="t">
            <a:normAutofit/>
          </a:bodyPr>
          <a:lstStyle>
            <a:lvl1pPr marL="0" indent="0" algn="l">
              <a:buNone/>
              <a:defRPr sz="2844">
                <a:solidFill>
                  <a:schemeClr val="tx1"/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04095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905" y="1396810"/>
            <a:ext cx="13324837" cy="3190994"/>
          </a:xfrm>
        </p:spPr>
        <p:txBody>
          <a:bodyPr anchor="ctr">
            <a:normAutofit/>
          </a:bodyPr>
          <a:lstStyle>
            <a:lvl1pPr algn="ctr">
              <a:defRPr sz="4551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856742" y="5175910"/>
            <a:ext cx="13773857" cy="126146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3413">
                <a:solidFill>
                  <a:schemeClr val="tx1"/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6742" y="6442193"/>
            <a:ext cx="13773857" cy="1914596"/>
          </a:xfrm>
        </p:spPr>
        <p:txBody>
          <a:bodyPr anchor="t">
            <a:normAutofit/>
          </a:bodyPr>
          <a:lstStyle>
            <a:lvl1pPr marL="0" indent="0" algn="l">
              <a:buNone/>
              <a:defRPr sz="2560">
                <a:solidFill>
                  <a:schemeClr val="tx1"/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  <p:sp>
        <p:nvSpPr>
          <p:cNvPr id="12" name="TextBox 11"/>
          <p:cNvSpPr txBox="1"/>
          <p:nvPr/>
        </p:nvSpPr>
        <p:spPr>
          <a:xfrm>
            <a:off x="1235552" y="1251500"/>
            <a:ext cx="873760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/>
            <a:r>
              <a:rPr lang="en-US" sz="1137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193716" y="3696727"/>
            <a:ext cx="873760" cy="831681"/>
          </a:xfrm>
          <a:prstGeom prst="rect">
            <a:avLst/>
          </a:prstGeom>
        </p:spPr>
        <p:txBody>
          <a:bodyPr vert="horz" lIns="130048" tIns="65024" rIns="130048" bIns="65024" rtlCol="0" anchor="ctr">
            <a:noAutofit/>
          </a:bodyPr>
          <a:lstStyle/>
          <a:p>
            <a:pPr lvl="0" algn="r"/>
            <a:r>
              <a:rPr lang="en-US" sz="11378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2001175" y="4876800"/>
            <a:ext cx="134837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6560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6741" y="1396810"/>
            <a:ext cx="13773855" cy="3190994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856742" y="5162905"/>
            <a:ext cx="13773857" cy="1196442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3982">
                <a:solidFill>
                  <a:schemeClr val="tx1"/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6740" y="6357902"/>
            <a:ext cx="13773860" cy="1998886"/>
          </a:xfrm>
        </p:spPr>
        <p:txBody>
          <a:bodyPr anchor="t">
            <a:normAutofit/>
          </a:bodyPr>
          <a:lstStyle>
            <a:lvl1pPr marL="0" indent="0" algn="l">
              <a:buNone/>
              <a:defRPr sz="2560">
                <a:solidFill>
                  <a:schemeClr val="tx1"/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01175" y="4876800"/>
            <a:ext cx="134837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7349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  <p:cxnSp>
        <p:nvCxnSpPr>
          <p:cNvPr id="14" name="Straight Connector 13"/>
          <p:cNvCxnSpPr/>
          <p:nvPr/>
        </p:nvCxnSpPr>
        <p:spPr>
          <a:xfrm>
            <a:off x="2001175" y="3443863"/>
            <a:ext cx="134837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13983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99078" y="1396809"/>
            <a:ext cx="2710283" cy="69599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56738" y="1396810"/>
            <a:ext cx="10654003" cy="6959977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04909" y="1408854"/>
            <a:ext cx="0" cy="69358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9992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2001175" y="3443863"/>
            <a:ext cx="134837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7891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8266" y="2492595"/>
            <a:ext cx="11694119" cy="2592020"/>
          </a:xfrm>
        </p:spPr>
        <p:txBody>
          <a:bodyPr anchor="b">
            <a:normAutofit/>
          </a:bodyPr>
          <a:lstStyle>
            <a:lvl1pPr algn="ctr">
              <a:defRPr sz="6258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8263" y="5469940"/>
            <a:ext cx="11694122" cy="1357578"/>
          </a:xfrm>
        </p:spPr>
        <p:txBody>
          <a:bodyPr anchor="t">
            <a:normAutofit/>
          </a:bodyPr>
          <a:lstStyle>
            <a:lvl1pPr marL="0" indent="0" algn="ctr">
              <a:buNone/>
              <a:defRPr sz="3413">
                <a:solidFill>
                  <a:schemeClr val="tx1"/>
                </a:solidFill>
              </a:defRPr>
            </a:lvl1pPr>
            <a:lvl2pPr marL="650230" indent="0">
              <a:buNone/>
              <a:defRPr sz="2560">
                <a:solidFill>
                  <a:schemeClr val="tx1">
                    <a:tint val="75000"/>
                  </a:schemeClr>
                </a:solidFill>
              </a:defRPr>
            </a:lvl2pPr>
            <a:lvl3pPr marL="1300460" indent="0">
              <a:buNone/>
              <a:defRPr sz="2276">
                <a:solidFill>
                  <a:schemeClr val="tx1">
                    <a:tint val="75000"/>
                  </a:schemeClr>
                </a:solidFill>
              </a:defRPr>
            </a:lvl3pPr>
            <a:lvl4pPr marL="1950690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4pPr>
            <a:lvl5pPr marL="260091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5pPr>
            <a:lvl6pPr marL="325114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6pPr>
            <a:lvl7pPr marL="390137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7pPr>
            <a:lvl8pPr marL="455160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8pPr>
            <a:lvl9pPr marL="5201839" indent="0">
              <a:buNone/>
              <a:defRPr sz="199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  <p:cxnSp>
        <p:nvCxnSpPr>
          <p:cNvPr id="16" name="Straight Connector 15"/>
          <p:cNvCxnSpPr/>
          <p:nvPr/>
        </p:nvCxnSpPr>
        <p:spPr>
          <a:xfrm>
            <a:off x="2884903" y="5277276"/>
            <a:ext cx="1170084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2214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2001175" y="3443863"/>
            <a:ext cx="134837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61109" y="3641344"/>
            <a:ext cx="6762902" cy="470773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59927" y="3641344"/>
            <a:ext cx="6762902" cy="470773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18763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6740" y="3781025"/>
            <a:ext cx="6762902" cy="819573"/>
          </a:xfrm>
        </p:spPr>
        <p:txBody>
          <a:bodyPr anchor="b">
            <a:noAutofit/>
          </a:bodyPr>
          <a:lstStyle>
            <a:lvl1pPr marL="0" indent="0">
              <a:spcBef>
                <a:spcPts val="956"/>
              </a:spcBef>
              <a:spcAft>
                <a:spcPts val="853"/>
              </a:spcAft>
              <a:buNone/>
              <a:defRPr sz="3982" b="0">
                <a:solidFill>
                  <a:schemeClr val="accent1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6740" y="4612640"/>
            <a:ext cx="6762902" cy="374414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858961" y="3781025"/>
            <a:ext cx="6762902" cy="819573"/>
          </a:xfrm>
        </p:spPr>
        <p:txBody>
          <a:bodyPr anchor="b">
            <a:noAutofit/>
          </a:bodyPr>
          <a:lstStyle>
            <a:lvl1pPr marL="0" indent="0">
              <a:spcBef>
                <a:spcPts val="956"/>
              </a:spcBef>
              <a:spcAft>
                <a:spcPts val="853"/>
              </a:spcAft>
              <a:buNone/>
              <a:defRPr sz="3982" b="0">
                <a:solidFill>
                  <a:schemeClr val="accent1"/>
                </a:solidFill>
              </a:defRPr>
            </a:lvl1pPr>
            <a:lvl2pPr marL="650230" indent="0">
              <a:buNone/>
              <a:defRPr sz="2844" b="1"/>
            </a:lvl2pPr>
            <a:lvl3pPr marL="1300460" indent="0">
              <a:buNone/>
              <a:defRPr sz="2560" b="1"/>
            </a:lvl3pPr>
            <a:lvl4pPr marL="1950690" indent="0">
              <a:buNone/>
              <a:defRPr sz="2276" b="1"/>
            </a:lvl4pPr>
            <a:lvl5pPr marL="2600919" indent="0">
              <a:buNone/>
              <a:defRPr sz="2276" b="1"/>
            </a:lvl5pPr>
            <a:lvl6pPr marL="3251149" indent="0">
              <a:buNone/>
              <a:defRPr sz="2276" b="1"/>
            </a:lvl6pPr>
            <a:lvl7pPr marL="3901379" indent="0">
              <a:buNone/>
              <a:defRPr sz="2276" b="1"/>
            </a:lvl7pPr>
            <a:lvl8pPr marL="4551609" indent="0">
              <a:buNone/>
              <a:defRPr sz="2276" b="1"/>
            </a:lvl8pPr>
            <a:lvl9pPr marL="5201839" indent="0">
              <a:buNone/>
              <a:defRPr sz="227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858961" y="4612640"/>
            <a:ext cx="6762902" cy="374414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  <p:cxnSp>
        <p:nvCxnSpPr>
          <p:cNvPr id="18" name="Straight Connector 17"/>
          <p:cNvCxnSpPr/>
          <p:nvPr/>
        </p:nvCxnSpPr>
        <p:spPr>
          <a:xfrm>
            <a:off x="2001175" y="3443863"/>
            <a:ext cx="134837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170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  <p:cxnSp>
        <p:nvCxnSpPr>
          <p:cNvPr id="14" name="Straight Connector 13"/>
          <p:cNvCxnSpPr/>
          <p:nvPr/>
        </p:nvCxnSpPr>
        <p:spPr>
          <a:xfrm>
            <a:off x="2001175" y="3443863"/>
            <a:ext cx="134837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326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37080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463" y="1974804"/>
            <a:ext cx="5329786" cy="1950720"/>
          </a:xfrm>
        </p:spPr>
        <p:txBody>
          <a:bodyPr anchor="b">
            <a:normAutofit/>
          </a:bodyPr>
          <a:lstStyle>
            <a:lvl1pPr algn="ctr">
              <a:defRPr sz="3413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66757" y="1396809"/>
            <a:ext cx="7839568" cy="6959979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54463" y="4310848"/>
            <a:ext cx="5329786" cy="3467952"/>
          </a:xfrm>
        </p:spPr>
        <p:txBody>
          <a:bodyPr anchor="t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01176" y="4142269"/>
            <a:ext cx="5037447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4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6739" y="2679228"/>
            <a:ext cx="8946603" cy="1950720"/>
          </a:xfrm>
        </p:spPr>
        <p:txBody>
          <a:bodyPr anchor="b">
            <a:normAutofit/>
          </a:bodyPr>
          <a:lstStyle>
            <a:lvl1pPr algn="ctr">
              <a:defRPr sz="3982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02592" y="1481102"/>
            <a:ext cx="4390797" cy="679139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276"/>
            </a:lvl1pPr>
            <a:lvl2pPr marL="650230" indent="0">
              <a:buNone/>
              <a:defRPr sz="2276"/>
            </a:lvl2pPr>
            <a:lvl3pPr marL="1300460" indent="0">
              <a:buNone/>
              <a:defRPr sz="2276"/>
            </a:lvl3pPr>
            <a:lvl4pPr marL="1950690" indent="0">
              <a:buNone/>
              <a:defRPr sz="2276"/>
            </a:lvl4pPr>
            <a:lvl5pPr marL="2600919" indent="0">
              <a:buNone/>
              <a:defRPr sz="2276"/>
            </a:lvl5pPr>
            <a:lvl6pPr marL="3251149" indent="0">
              <a:buNone/>
              <a:defRPr sz="2276"/>
            </a:lvl6pPr>
            <a:lvl7pPr marL="3901379" indent="0">
              <a:buNone/>
              <a:defRPr sz="2276"/>
            </a:lvl7pPr>
            <a:lvl8pPr marL="4551609" indent="0">
              <a:buNone/>
              <a:defRPr sz="2276"/>
            </a:lvl8pPr>
            <a:lvl9pPr marL="5201839" indent="0">
              <a:buNone/>
              <a:defRPr sz="227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56739" y="4629948"/>
            <a:ext cx="8946603" cy="2600960"/>
          </a:xfrm>
        </p:spPr>
        <p:txBody>
          <a:bodyPr anchor="t">
            <a:normAutofit/>
          </a:bodyPr>
          <a:lstStyle>
            <a:lvl1pPr marL="0" indent="0" algn="ctr">
              <a:buNone/>
              <a:defRPr sz="2560"/>
            </a:lvl1pPr>
            <a:lvl2pPr marL="650230" indent="0">
              <a:buNone/>
              <a:defRPr sz="1707"/>
            </a:lvl2pPr>
            <a:lvl3pPr marL="1300460" indent="0">
              <a:buNone/>
              <a:defRPr sz="1422"/>
            </a:lvl3pPr>
            <a:lvl4pPr marL="1950690" indent="0">
              <a:buNone/>
              <a:defRPr sz="1280"/>
            </a:lvl4pPr>
            <a:lvl5pPr marL="2600919" indent="0">
              <a:buNone/>
              <a:defRPr sz="1280"/>
            </a:lvl5pPr>
            <a:lvl6pPr marL="3251149" indent="0">
              <a:buNone/>
              <a:defRPr sz="1280"/>
            </a:lvl6pPr>
            <a:lvl7pPr marL="3901379" indent="0">
              <a:buNone/>
              <a:defRPr sz="1280"/>
            </a:lvl7pPr>
            <a:lvl8pPr marL="4551609" indent="0">
              <a:buNone/>
              <a:defRPr sz="1280"/>
            </a:lvl8pPr>
            <a:lvl9pPr marL="5201839" indent="0">
              <a:buNone/>
              <a:defRPr sz="12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31439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22555" y="0"/>
            <a:ext cx="17529612" cy="9751060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56743" y="1396810"/>
            <a:ext cx="13761714" cy="185438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6742" y="3636525"/>
            <a:ext cx="13761714" cy="47202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37751" y="8489244"/>
            <a:ext cx="2293620" cy="397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22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56741" y="8489244"/>
            <a:ext cx="10471790" cy="397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22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840592" y="8489244"/>
            <a:ext cx="777866" cy="39736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22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4079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  <p:sldLayoutId id="2147483838" r:id="rId17"/>
  </p:sldLayoutIdLst>
  <p:txStyles>
    <p:titleStyle>
      <a:lvl1pPr algn="ctr" defTabSz="650230" rtl="0" eaLnBrk="1" latinLnBrk="0" hangingPunct="1">
        <a:spcBef>
          <a:spcPct val="0"/>
        </a:spcBef>
        <a:buNone/>
        <a:defRPr sz="6258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06394" indent="-406394" algn="l" defTabSz="650230" rtl="0" eaLnBrk="1" latinLnBrk="0" hangingPunct="1">
        <a:spcBef>
          <a:spcPct val="20000"/>
        </a:spcBef>
        <a:spcAft>
          <a:spcPts val="853"/>
        </a:spcAft>
        <a:buClr>
          <a:schemeClr val="accent1"/>
        </a:buClr>
        <a:buSzPct val="115000"/>
        <a:buFont typeface="Arial"/>
        <a:buChar char="•"/>
        <a:defRPr sz="341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1056623" indent="-406394" algn="l" defTabSz="650230" rtl="0" eaLnBrk="1" latinLnBrk="0" hangingPunct="1">
        <a:spcBef>
          <a:spcPct val="20000"/>
        </a:spcBef>
        <a:spcAft>
          <a:spcPts val="853"/>
        </a:spcAft>
        <a:buClr>
          <a:schemeClr val="accent1"/>
        </a:buClr>
        <a:buSzPct val="115000"/>
        <a:buFont typeface="Arial"/>
        <a:buChar char="•"/>
        <a:defRPr sz="2844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706853" indent="-406394" algn="l" defTabSz="650230" rtl="0" eaLnBrk="1" latinLnBrk="0" hangingPunct="1">
        <a:spcBef>
          <a:spcPct val="20000"/>
        </a:spcBef>
        <a:spcAft>
          <a:spcPts val="853"/>
        </a:spcAft>
        <a:buClr>
          <a:schemeClr val="accent1"/>
        </a:buClr>
        <a:buSzPct val="115000"/>
        <a:buFont typeface="Arial"/>
        <a:buChar char="•"/>
        <a:defRPr sz="256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2194526" indent="-243836" algn="l" defTabSz="650230" rtl="0" eaLnBrk="1" latinLnBrk="0" hangingPunct="1">
        <a:spcBef>
          <a:spcPct val="20000"/>
        </a:spcBef>
        <a:spcAft>
          <a:spcPts val="853"/>
        </a:spcAft>
        <a:buClr>
          <a:schemeClr val="accent1"/>
        </a:buClr>
        <a:buSzPct val="115000"/>
        <a:buFont typeface="Arial"/>
        <a:buChar char="•"/>
        <a:defRPr sz="2276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844756" indent="-243836" algn="l" defTabSz="650230" rtl="0" eaLnBrk="1" latinLnBrk="0" hangingPunct="1">
        <a:spcBef>
          <a:spcPct val="20000"/>
        </a:spcBef>
        <a:spcAft>
          <a:spcPts val="853"/>
        </a:spcAft>
        <a:buClr>
          <a:schemeClr val="accent1"/>
        </a:buClr>
        <a:buSzPct val="115000"/>
        <a:buFont typeface="Arial"/>
        <a:buChar char="•"/>
        <a:defRPr sz="1991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3576264" indent="-325115" algn="l" defTabSz="650230" rtl="0" eaLnBrk="1" latinLnBrk="0" hangingPunct="1">
        <a:spcBef>
          <a:spcPct val="20000"/>
        </a:spcBef>
        <a:spcAft>
          <a:spcPts val="853"/>
        </a:spcAft>
        <a:buClr>
          <a:schemeClr val="accent1"/>
        </a:buClr>
        <a:buSzPct val="115000"/>
        <a:buFont typeface="Arial"/>
        <a:buChar char="•"/>
        <a:defRPr sz="1991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4226494" indent="-325115" algn="l" defTabSz="650230" rtl="0" eaLnBrk="1" latinLnBrk="0" hangingPunct="1">
        <a:spcBef>
          <a:spcPct val="20000"/>
        </a:spcBef>
        <a:spcAft>
          <a:spcPts val="853"/>
        </a:spcAft>
        <a:buClr>
          <a:schemeClr val="accent1"/>
        </a:buClr>
        <a:buSzPct val="115000"/>
        <a:buFont typeface="Arial"/>
        <a:buChar char="•"/>
        <a:defRPr sz="1991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4876724" indent="-325115" algn="l" defTabSz="650230" rtl="0" eaLnBrk="1" latinLnBrk="0" hangingPunct="1">
        <a:spcBef>
          <a:spcPct val="20000"/>
        </a:spcBef>
        <a:spcAft>
          <a:spcPts val="853"/>
        </a:spcAft>
        <a:buClr>
          <a:schemeClr val="accent1"/>
        </a:buClr>
        <a:buSzPct val="115000"/>
        <a:buFont typeface="Arial"/>
        <a:buChar char="•"/>
        <a:defRPr sz="1991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5526954" indent="-325115" algn="l" defTabSz="650230" rtl="0" eaLnBrk="1" latinLnBrk="0" hangingPunct="1">
        <a:spcBef>
          <a:spcPct val="20000"/>
        </a:spcBef>
        <a:spcAft>
          <a:spcPts val="853"/>
        </a:spcAft>
        <a:buClr>
          <a:schemeClr val="accent1"/>
        </a:buClr>
        <a:buSzPct val="115000"/>
        <a:buFont typeface="Arial"/>
        <a:buChar char="•"/>
        <a:defRPr sz="1991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23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46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690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91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114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37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60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839" algn="l" defTabSz="650230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E9C3E5-B8FE-1C53-AB32-689DD9DB8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990600"/>
            <a:ext cx="15316200" cy="563231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1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Câu 9: Trong hình ảnh dưới đây, em hãy chỉ ra ai là người đang không chấp hành tín hiệu đèn giao thông?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           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A. Bạn học sinh A đi bộ cùng bố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B. Bạn học sinh B đi bộ cùng mẹ</a:t>
            </a:r>
            <a:endParaRPr kumimoji="0" lang="vi-VN" altLang="vi-VN" sz="450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C. Người lái xe máy C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D. Người lái xe máy D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E. Người lái xe máy E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604318F2-61A7-D317-F78B-98262858C5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600" y="2971800"/>
            <a:ext cx="7848600" cy="5632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A99A9B0-7AF5-00F9-8881-3C74AFDFA60B}"/>
              </a:ext>
            </a:extLst>
          </p:cNvPr>
          <p:cNvSpPr/>
          <p:nvPr/>
        </p:nvSpPr>
        <p:spPr>
          <a:xfrm>
            <a:off x="1081762" y="3657600"/>
            <a:ext cx="838200" cy="8382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5962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C97AB5-6699-63D3-E50E-A308648A47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3300" y="1066800"/>
            <a:ext cx="15468600" cy="563231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1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Câu 10: Em hãy sắp xếp các tranh sau theo đúng thứ tự các bước xuống xe an toàn.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              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Thứ tự đúng khi xuống xe lần lượt là: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A. C-B-A</a:t>
            </a:r>
            <a:endParaRPr kumimoji="0" lang="vi-VN" altLang="vi-VN" sz="450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B. A-B-C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C.B-C-A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D. C-A-B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F63AFA0-54CE-966F-4AE2-0A224A729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732" y="4067827"/>
            <a:ext cx="12679031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432AA3E-7EC6-C391-7D13-97E5D3433D61}"/>
              </a:ext>
            </a:extLst>
          </p:cNvPr>
          <p:cNvSpPr/>
          <p:nvPr/>
        </p:nvSpPr>
        <p:spPr>
          <a:xfrm>
            <a:off x="889000" y="3845377"/>
            <a:ext cx="838200" cy="8382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1903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5BC6AB-62D6-FE00-4D95-7AF4C0C6F26C}"/>
              </a:ext>
            </a:extLst>
          </p:cNvPr>
          <p:cNvSpPr txBox="1"/>
          <p:nvPr/>
        </p:nvSpPr>
        <p:spPr>
          <a:xfrm>
            <a:off x="889000" y="990600"/>
            <a:ext cx="1562100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000" b="1" i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Tự Luận: </a:t>
            </a:r>
          </a:p>
          <a:p>
            <a:r>
              <a:rPr lang="en-US" sz="5000" b="1" i="0">
                <a:solidFill>
                  <a:srgbClr val="212529"/>
                </a:solidFill>
                <a:effectLst/>
              </a:rPr>
              <a:t>	</a:t>
            </a:r>
            <a:r>
              <a:rPr lang="vi-VN" sz="5000" b="1" i="0">
                <a:solidFill>
                  <a:srgbClr val="212529"/>
                </a:solidFill>
                <a:effectLst/>
              </a:rPr>
              <a:t>Để tham gia giao thông an toàn bằng xe đạp, những việc nào nên làm và không nên làm? Tại sao?</a:t>
            </a:r>
            <a:endParaRPr lang="vi-VN" sz="5000"/>
          </a:p>
        </p:txBody>
      </p:sp>
    </p:spTree>
    <p:extLst>
      <p:ext uri="{BB962C8B-B14F-4D97-AF65-F5344CB8AC3E}">
        <p14:creationId xmlns:p14="http://schemas.microsoft.com/office/powerpoint/2010/main" val="3551009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82825E5-92B6-E243-3AD3-82D8D8A7FB37}"/>
              </a:ext>
            </a:extLst>
          </p:cNvPr>
          <p:cNvSpPr txBox="1"/>
          <p:nvPr/>
        </p:nvSpPr>
        <p:spPr>
          <a:xfrm>
            <a:off x="279400" y="228600"/>
            <a:ext cx="16687800" cy="7786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vi-VN" sz="5000" b="1" i="0">
                <a:solidFill>
                  <a:srgbClr val="212529"/>
                </a:solidFill>
                <a:effectLst/>
                <a:latin typeface="+mj-lt"/>
              </a:rPr>
              <a:t>Câu 1: Khi bố mẹ chờ em đến trường học, em thấy hành động nào sau đây là đúng nhất để bảo đảm an toàn giao thông?</a:t>
            </a:r>
            <a:endParaRPr lang="vi-VN" sz="5000" b="0" i="0">
              <a:solidFill>
                <a:srgbClr val="212529"/>
              </a:solidFill>
              <a:effectLst/>
              <a:latin typeface="+mj-lt"/>
            </a:endParaRPr>
          </a:p>
          <a:p>
            <a:pPr algn="l">
              <a:buNone/>
            </a:pPr>
            <a:r>
              <a:rPr lang="vi-VN" sz="5000" i="0">
                <a:solidFill>
                  <a:srgbClr val="212529"/>
                </a:solidFill>
                <a:effectLst/>
                <a:latin typeface="+mj-lt"/>
              </a:rPr>
              <a:t>A. Em đội mũ bảo hiểm đạt chuẩn, cài quai đúng quy cách, ngồi sau xe và bám vào người bố mẹ;</a:t>
            </a:r>
          </a:p>
          <a:p>
            <a:pPr algn="l">
              <a:buNone/>
            </a:pPr>
            <a:r>
              <a:rPr lang="vi-VN" sz="5000" b="0" i="0">
                <a:solidFill>
                  <a:srgbClr val="212529"/>
                </a:solidFill>
                <a:effectLst/>
                <a:latin typeface="+mj-lt"/>
              </a:rPr>
              <a:t>B. Em không đội mũ bảo hiểm để cho mát đầu;</a:t>
            </a:r>
          </a:p>
          <a:p>
            <a:pPr algn="l">
              <a:buNone/>
            </a:pPr>
            <a:r>
              <a:rPr lang="vi-VN" sz="5000" b="0" i="0">
                <a:solidFill>
                  <a:srgbClr val="212529"/>
                </a:solidFill>
                <a:effectLst/>
                <a:latin typeface="+mj-lt"/>
              </a:rPr>
              <a:t>C. Em ngồi trên xe, đội mũ bảo hiểm, vừa đi vừa hát líu lo, chân vung vẫy theo điệu nhạc;</a:t>
            </a:r>
          </a:p>
          <a:p>
            <a:pPr algn="l">
              <a:buNone/>
            </a:pPr>
            <a:r>
              <a:rPr lang="vi-VN" sz="5000" b="0" i="0">
                <a:solidFill>
                  <a:srgbClr val="212529"/>
                </a:solidFill>
                <a:effectLst/>
                <a:latin typeface="+mj-lt"/>
              </a:rPr>
              <a:t>D. Ngồi trên xe bám vào người bố mẹ, chỉ cần đội mũ bảo hiểm, không cần cài quai.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DD92AD1-5730-1889-6697-098072DE9FB3}"/>
              </a:ext>
            </a:extLst>
          </p:cNvPr>
          <p:cNvSpPr/>
          <p:nvPr/>
        </p:nvSpPr>
        <p:spPr>
          <a:xfrm>
            <a:off x="259219" y="2514600"/>
            <a:ext cx="838200" cy="8382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2444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7FED89-E79B-634B-16D9-184B9FF95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00" y="914400"/>
            <a:ext cx="15849600" cy="85561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5000" b="1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small arial"/>
              </a:rPr>
              <a:t>Câu 2: Em thấy các bạn cùng lớp đang vừa chạy đuổi nhau trên vỉa hè, vừa reo hò ầm ĩ. Em thấy các bạn làm như thế có an toàn không?</a:t>
            </a:r>
            <a:endParaRPr kumimoji="0" lang="vi-VN" altLang="vi-VN" sz="5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50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small arial"/>
              </a:rPr>
              <a:t>         </a:t>
            </a:r>
            <a:endParaRPr kumimoji="0" lang="vi-VN" altLang="vi-VN" sz="5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50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small arial"/>
              </a:rPr>
              <a:t>A. An toàn vì các bạn chạy trên vĩa hè và người lớn xung quanh sẽ tránh các bạn;</a:t>
            </a:r>
            <a:endParaRPr kumimoji="0" lang="vi-VN" altLang="vi-VN" sz="5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500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small arial"/>
              </a:rPr>
              <a:t>B. Không an toàn vì vừa đi vừa đùa nghịch sẽ không chú ý quan sát xung quanh và có thể va vào người khác, xô đẩy nhau có thể ngã xuống lòng đường.</a:t>
            </a:r>
            <a:endParaRPr kumimoji="0" lang="vi-VN" altLang="vi-VN" sz="500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50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small arial"/>
              </a:rPr>
              <a:t>C. An toàn vì các bạn tuy đuổi nhau nhưng vẫn chú ý quan sát.</a:t>
            </a:r>
            <a:endParaRPr kumimoji="0" lang="vi-VN" altLang="vi-VN" sz="5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52F3CAC-7067-478A-AC60-332A88C4A9E5}"/>
              </a:ext>
            </a:extLst>
          </p:cNvPr>
          <p:cNvSpPr/>
          <p:nvPr/>
        </p:nvSpPr>
        <p:spPr>
          <a:xfrm>
            <a:off x="660400" y="5562600"/>
            <a:ext cx="838200" cy="8382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29E01D-623A-FBD5-0561-2F838636E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2550" y="2514600"/>
            <a:ext cx="4610100" cy="1832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0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7A4F89-9FB4-9AA6-1B2C-B36FBB9B7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0" y="1295400"/>
            <a:ext cx="15428760" cy="563231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000" b="1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Câu 3: E và bạn hàng xóm cùng đi bộ đến trường. Trên đường đến trường có 1 đoạn phố có biển báo hiệu “Cấm người đi bộ". Các em sẽ...?</a:t>
            </a:r>
            <a:endParaRPr kumimoji="0" lang="vi-VN" altLang="vi-VN" sz="4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0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           </a:t>
            </a:r>
            <a:endParaRPr kumimoji="0" lang="vi-VN" altLang="vi-VN" sz="4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0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A. Đi vào như bình thường;</a:t>
            </a:r>
            <a:endParaRPr kumimoji="0" lang="vi-VN" altLang="vi-VN" sz="4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0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B. Đi vào và vừa đi vừa quan sát rất cẩn thận;</a:t>
            </a:r>
            <a:endParaRPr kumimoji="0" lang="vi-VN" altLang="vi-VN" sz="4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0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C. Chạy thật nhanh qua đoạn phố này;</a:t>
            </a:r>
            <a:endParaRPr kumimoji="0" lang="vi-VN" altLang="vi-VN" sz="4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00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D. Phải chấp hành theo biển báo không đi vào đoạn phố này vì chắc chắn có những nguy cơ gây mất an toàn cho người đi bộ.</a:t>
            </a:r>
            <a:endParaRPr kumimoji="0" lang="vi-VN" altLang="vi-VN" sz="400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8F4047D-3FC1-9BA6-8FD7-BA72CE715FD4}"/>
              </a:ext>
            </a:extLst>
          </p:cNvPr>
          <p:cNvSpPr/>
          <p:nvPr/>
        </p:nvSpPr>
        <p:spPr>
          <a:xfrm>
            <a:off x="966940" y="5486400"/>
            <a:ext cx="838200" cy="8382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62E781-FA38-910B-1B05-7BF5C499E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000" y="2590800"/>
            <a:ext cx="383857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50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1CA1D72-6470-D0AF-B0C1-57E7EA828AE3}"/>
              </a:ext>
            </a:extLst>
          </p:cNvPr>
          <p:cNvSpPr txBox="1"/>
          <p:nvPr/>
        </p:nvSpPr>
        <p:spPr>
          <a:xfrm>
            <a:off x="965200" y="838200"/>
            <a:ext cx="15773400" cy="7709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vi-VN" sz="4500" b="1" i="0">
                <a:solidFill>
                  <a:srgbClr val="212529"/>
                </a:solidFill>
                <a:effectLst/>
              </a:rPr>
              <a:t>Câu 4: Em thấy những hành vi nào sau đây không an toàn?</a:t>
            </a:r>
            <a:endParaRPr lang="en-US" sz="4500" b="1" i="0">
              <a:solidFill>
                <a:srgbClr val="212529"/>
              </a:solidFill>
              <a:effectLst/>
            </a:endParaRPr>
          </a:p>
          <a:p>
            <a:pPr algn="l">
              <a:buNone/>
            </a:pPr>
            <a:endParaRPr lang="en-US" sz="4500" b="0" i="0">
              <a:solidFill>
                <a:srgbClr val="212529"/>
              </a:solidFill>
              <a:effectLst/>
            </a:endParaRPr>
          </a:p>
          <a:p>
            <a:pPr algn="l">
              <a:buNone/>
            </a:pPr>
            <a:endParaRPr lang="en-US" sz="4500">
              <a:solidFill>
                <a:srgbClr val="212529"/>
              </a:solidFill>
            </a:endParaRPr>
          </a:p>
          <a:p>
            <a:pPr algn="l">
              <a:buNone/>
            </a:pPr>
            <a:endParaRPr lang="vi-VN" sz="4500" b="0" i="0">
              <a:solidFill>
                <a:srgbClr val="212529"/>
              </a:solidFill>
              <a:effectLst/>
            </a:endParaRPr>
          </a:p>
          <a:p>
            <a:pPr algn="l">
              <a:buNone/>
            </a:pPr>
            <a:r>
              <a:rPr lang="vi-VN" sz="4500" i="0">
                <a:solidFill>
                  <a:srgbClr val="212529"/>
                </a:solidFill>
                <a:effectLst/>
              </a:rPr>
              <a:t>A. Đi bộ dàn hàng ngang, đột ngột băng qua đường, chơi đùa dưới lòng đường, không chú ý quan sát;</a:t>
            </a:r>
          </a:p>
          <a:p>
            <a:pPr algn="l">
              <a:buNone/>
            </a:pPr>
            <a:r>
              <a:rPr lang="vi-VN" sz="4500" b="0" i="0">
                <a:solidFill>
                  <a:srgbClr val="212529"/>
                </a:solidFill>
                <a:effectLst/>
              </a:rPr>
              <a:t>B. Luôn chú ý quan sát, lắng nghe để tránh va chạm với những người tham gia giao thông;</a:t>
            </a:r>
          </a:p>
          <a:p>
            <a:pPr algn="l">
              <a:buNone/>
            </a:pPr>
            <a:r>
              <a:rPr lang="vi-VN" sz="4500" b="0" i="0">
                <a:solidFill>
                  <a:srgbClr val="212529"/>
                </a:solidFill>
                <a:effectLst/>
              </a:rPr>
              <a:t>C. Khi đi bộ trên đường, người lớn đi cùng và dẫn em đi;</a:t>
            </a:r>
          </a:p>
          <a:p>
            <a:pPr algn="l">
              <a:buNone/>
            </a:pPr>
            <a:r>
              <a:rPr lang="vi-VN" sz="4500" b="0" i="0">
                <a:solidFill>
                  <a:srgbClr val="212529"/>
                </a:solidFill>
                <a:effectLst/>
              </a:rPr>
              <a:t>D. Không đi xe đạp trên vỉa hè. Đi xe đạp dưới lòng đường ở làn dành cho xe đạp.</a:t>
            </a:r>
          </a:p>
        </p:txBody>
      </p:sp>
      <p:pic>
        <p:nvPicPr>
          <p:cNvPr id="5" name="Picture 4" descr="A person and a child walking on a scooter&#10;&#10;AI-generated content may be incorrect.">
            <a:extLst>
              <a:ext uri="{FF2B5EF4-FFF2-40B4-BE49-F238E27FC236}">
                <a16:creationId xmlns:a16="http://schemas.microsoft.com/office/drawing/2014/main" id="{E3D0A729-7A67-5728-002E-303AE5B1E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0" y="1524000"/>
            <a:ext cx="13106400" cy="22098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DCB75EA2-8083-D356-B3B6-78C59824BEC4}"/>
              </a:ext>
            </a:extLst>
          </p:cNvPr>
          <p:cNvSpPr/>
          <p:nvPr/>
        </p:nvSpPr>
        <p:spPr>
          <a:xfrm>
            <a:off x="850900" y="3581400"/>
            <a:ext cx="838200" cy="8382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51276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FD0EA1CE-637C-A63E-C4E3-57578ED09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200" y="1133891"/>
            <a:ext cx="15544800" cy="424731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1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Câu 5: Em hãy cho biết tên của biển báo hiệu giao thông đường bộ dưới đây là gì?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         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A. Hầm chui qua đưng cho người đi bộ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B. Đường người đi bộ cắt ngang</a:t>
            </a:r>
            <a:endParaRPr kumimoji="0" lang="vi-VN" altLang="vi-VN" sz="450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C. Đường dành riêng cho người đi bộ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AD78BCE2-7C6E-349E-FEAD-152F879159BB}"/>
              </a:ext>
            </a:extLst>
          </p:cNvPr>
          <p:cNvSpPr/>
          <p:nvPr/>
        </p:nvSpPr>
        <p:spPr>
          <a:xfrm>
            <a:off x="812800" y="3810000"/>
            <a:ext cx="838200" cy="8382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194A8F-B3AA-484B-1C91-3EE88B94C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3600" y="2266950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82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82E7B28-0942-D9C5-6369-11D1E1884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2449" y="1196519"/>
            <a:ext cx="14630400" cy="470898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5000" b="1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Câu 6: Biển nào là biển cấm rẽ trái?</a:t>
            </a:r>
            <a:endParaRPr kumimoji="0" lang="vi-VN" altLang="vi-VN" sz="5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50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                      </a:t>
            </a:r>
            <a:endParaRPr kumimoji="0" lang="vi-VN" altLang="vi-VN" sz="5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50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A. Biển 1</a:t>
            </a:r>
            <a:endParaRPr kumimoji="0" lang="vi-VN" altLang="vi-VN" sz="5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500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B. Biển 2</a:t>
            </a:r>
            <a:endParaRPr kumimoji="0" lang="vi-VN" altLang="vi-VN" sz="500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50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C. Biển 3</a:t>
            </a:r>
            <a:endParaRPr kumimoji="0" lang="vi-VN" altLang="vi-VN" sz="5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50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D. Biển 1 và 3</a:t>
            </a:r>
            <a:endParaRPr kumimoji="0" lang="vi-VN" altLang="vi-VN" sz="5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C395AA24-9EEE-639C-57BE-04BD44A2D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1800" y="2335439"/>
            <a:ext cx="7848600" cy="337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A9C308A-A390-CF18-68BF-2E179B97E771}"/>
              </a:ext>
            </a:extLst>
          </p:cNvPr>
          <p:cNvSpPr/>
          <p:nvPr/>
        </p:nvSpPr>
        <p:spPr>
          <a:xfrm>
            <a:off x="1289137" y="3551009"/>
            <a:ext cx="838200" cy="8382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91147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D2197C-D820-1D3D-9B7C-0683933D70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000" y="1184448"/>
            <a:ext cx="15468600" cy="21698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1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Câu 7: Em hãy chỉ ra trong những hình sau, đâu là hình ảnh các bạn đang vui chơi tại nơi an toàn?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                      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2774F0B5-1B3B-10CE-7772-121E0157F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940" y="2895600"/>
            <a:ext cx="154686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1988927B-C354-033E-37AA-2FA3A4DE96A0}"/>
              </a:ext>
            </a:extLst>
          </p:cNvPr>
          <p:cNvSpPr/>
          <p:nvPr/>
        </p:nvSpPr>
        <p:spPr>
          <a:xfrm>
            <a:off x="4851400" y="2743200"/>
            <a:ext cx="838200" cy="8382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2206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042D53-63FB-06D7-4AB8-385B007E5917}"/>
              </a:ext>
            </a:extLst>
          </p:cNvPr>
          <p:cNvSpPr>
            <a:spLocks noChangeArrowheads="1"/>
          </p:cNvSpPr>
          <p:nvPr/>
        </p:nvSpPr>
        <p:spPr bwMode="auto">
          <a:xfrm rot="10800000" flipH="1" flipV="1">
            <a:off x="1117600" y="1162860"/>
            <a:ext cx="15316200" cy="21698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1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Câu 8: Trong những hình dưới, em thấy bạn nhỏ trong hình nào đang không đi bộ an toàn?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4500" b="0" i="0" u="none" strike="noStrike" cap="none" normalizeH="0" baseline="0">
                <a:ln>
                  <a:noFill/>
                </a:ln>
                <a:solidFill>
                  <a:srgbClr val="212529"/>
                </a:solidFill>
                <a:effectLst/>
                <a:latin typeface="+mn-lt"/>
              </a:rPr>
              <a:t>                      </a:t>
            </a:r>
            <a:endParaRPr kumimoji="0" lang="vi-VN" altLang="vi-VN" sz="4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4C300D6-CE76-D46C-5E9A-022CF8715C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0" y="2846658"/>
            <a:ext cx="15621000" cy="523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07D9043-BDA4-C739-45F6-F38F10DE1CCE}"/>
              </a:ext>
            </a:extLst>
          </p:cNvPr>
          <p:cNvSpPr/>
          <p:nvPr/>
        </p:nvSpPr>
        <p:spPr>
          <a:xfrm>
            <a:off x="8509000" y="2743200"/>
            <a:ext cx="838200" cy="83820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5873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TM02900743[[fn=Organic]]</Template>
  <TotalTime>248</TotalTime>
  <Words>702</Words>
  <Application>Microsoft Office PowerPoint</Application>
  <PresentationFormat>Custom</PresentationFormat>
  <Paragraphs>56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Arial</vt:lpstr>
      <vt:lpstr>Garamond</vt:lpstr>
      <vt:lpstr>small arial</vt:lpstr>
      <vt:lpstr>Times New Roman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NHUNG ADMIN</cp:lastModifiedBy>
  <cp:revision>39</cp:revision>
  <dcterms:created xsi:type="dcterms:W3CDTF">2025-12-10T14:05:04Z</dcterms:created>
  <dcterms:modified xsi:type="dcterms:W3CDTF">2025-12-12T07:39:29Z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2025-12-10T00:00:00Z</vt:filetime>
  </property>
  <property fmtid="{D5CDD505-2E9C-101B-9397-08002B2CF9AE}" pid="3" name="LastSaved">
    <vt:filetime>2025-12-10T00:00:00Z</vt:filetime>
  </property>
  <property fmtid="{D5CDD505-2E9C-101B-9397-08002B2CF9AE}" pid="4" name="Producer">
    <vt:lpwstr>3-Heights(TM) PDF Security Shell 4.8.25.2 (http://www.pdf-tools.com)</vt:lpwstr>
  </property>
</Properties>
</file>