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4" r:id="rId2"/>
    <p:sldMasterId id="2147483679" r:id="rId3"/>
    <p:sldMasterId id="2147483691" r:id="rId4"/>
    <p:sldMasterId id="2147483703" r:id="rId5"/>
  </p:sldMasterIdLst>
  <p:notesMasterIdLst>
    <p:notesMasterId r:id="rId25"/>
  </p:notesMasterIdLst>
  <p:sldIdLst>
    <p:sldId id="280" r:id="rId6"/>
    <p:sldId id="281" r:id="rId7"/>
    <p:sldId id="282" r:id="rId8"/>
    <p:sldId id="284" r:id="rId9"/>
    <p:sldId id="285" r:id="rId10"/>
    <p:sldId id="302" r:id="rId11"/>
    <p:sldId id="300" r:id="rId12"/>
    <p:sldId id="264" r:id="rId13"/>
    <p:sldId id="286" r:id="rId14"/>
    <p:sldId id="287" r:id="rId15"/>
    <p:sldId id="288" r:id="rId16"/>
    <p:sldId id="289" r:id="rId17"/>
    <p:sldId id="290" r:id="rId18"/>
    <p:sldId id="303" r:id="rId19"/>
    <p:sldId id="269" r:id="rId20"/>
    <p:sldId id="291" r:id="rId21"/>
    <p:sldId id="292" r:id="rId22"/>
    <p:sldId id="293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2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26/06/2026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8.xml"/><Relationship Id="rId7" Type="http://schemas.openxmlformats.org/officeDocument/2006/relationships/audio" Target="../media/audio4.wav"/><Relationship Id="rId12" Type="http://schemas.openxmlformats.org/officeDocument/2006/relationships/image" Target="../media/image11.png"/><Relationship Id="rId2" Type="http://schemas.openxmlformats.org/officeDocument/2006/relationships/audio" Target="../media/media2.mp3"/><Relationship Id="rId16" Type="http://schemas.openxmlformats.org/officeDocument/2006/relationships/image" Target="../media/image13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audio" Target="../media/audio1.wav"/><Relationship Id="rId9" Type="http://schemas.openxmlformats.org/officeDocument/2006/relationships/image" Target="../media/image8.jpe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8.xml"/><Relationship Id="rId7" Type="http://schemas.openxmlformats.org/officeDocument/2006/relationships/audio" Target="../media/audio4.wav"/><Relationship Id="rId12" Type="http://schemas.openxmlformats.org/officeDocument/2006/relationships/image" Target="../media/image11.png"/><Relationship Id="rId2" Type="http://schemas.openxmlformats.org/officeDocument/2006/relationships/audio" Target="../media/media2.mp3"/><Relationship Id="rId16" Type="http://schemas.openxmlformats.org/officeDocument/2006/relationships/image" Target="../media/image13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audio" Target="../media/audio1.wav"/><Relationship Id="rId9" Type="http://schemas.openxmlformats.org/officeDocument/2006/relationships/image" Target="../media/image8.jpe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8.xml"/><Relationship Id="rId7" Type="http://schemas.openxmlformats.org/officeDocument/2006/relationships/audio" Target="../media/audio4.wav"/><Relationship Id="rId12" Type="http://schemas.openxmlformats.org/officeDocument/2006/relationships/image" Target="../media/image11.png"/><Relationship Id="rId2" Type="http://schemas.openxmlformats.org/officeDocument/2006/relationships/audio" Target="../media/media2.mp3"/><Relationship Id="rId16" Type="http://schemas.openxmlformats.org/officeDocument/2006/relationships/image" Target="../media/image13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audio" Target="../media/audio1.wav"/><Relationship Id="rId9" Type="http://schemas.openxmlformats.org/officeDocument/2006/relationships/image" Target="../media/image8.jpe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25" y="167005"/>
            <a:ext cx="2286000" cy="1082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435" y="167005"/>
            <a:ext cx="4266565" cy="34347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35" y="1984375"/>
            <a:ext cx="7411720" cy="313118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018030" y="3732530"/>
            <a:ext cx="506730" cy="598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32760" y="3752850"/>
            <a:ext cx="506730" cy="598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026535" y="3732530"/>
            <a:ext cx="506730" cy="598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48685" y="4432300"/>
            <a:ext cx="506730" cy="598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270" y="143510"/>
            <a:ext cx="6405245" cy="14058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100" y="143510"/>
            <a:ext cx="3897630" cy="1866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40" y="2574925"/>
            <a:ext cx="8252460" cy="200533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224530" y="3245485"/>
            <a:ext cx="517525" cy="5378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0225" y="3245485"/>
            <a:ext cx="517525" cy="5378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66080" y="3245485"/>
            <a:ext cx="517525" cy="5378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86630" y="3904615"/>
            <a:ext cx="517525" cy="5378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245" y="274955"/>
            <a:ext cx="7473315" cy="10350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286125" y="1693545"/>
            <a:ext cx="6318885" cy="13696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Bố hơn Mai số tuổi là?</a:t>
            </a:r>
          </a:p>
          <a:p>
            <a:pPr algn="ctr"/>
            <a:r>
              <a:rPr lang="en-US" sz="3600"/>
              <a:t>38 - 7 = 31 (tuổi)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010" y="-635"/>
            <a:ext cx="9906000" cy="35210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73075" y="4279900"/>
            <a:ext cx="11245850" cy="16332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300"/>
              <a:t>Số thùng rác khác hơn số thùng đựng rác tái chế số thùng là:</a:t>
            </a:r>
          </a:p>
          <a:p>
            <a:pPr algn="ctr"/>
            <a:r>
              <a:rPr lang="en-US" sz="3300"/>
              <a:t>10 - 5 = 5 (thùng)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43840" y="495935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94615"/>
            <a:ext cx="2423160" cy="1043940"/>
          </a:xfrm>
          <a:prstGeom prst="rect">
            <a:avLst/>
          </a:prstGeom>
        </p:spPr>
      </p:pic>
      <p:pic>
        <p:nvPicPr>
          <p:cNvPr id="5" name="Content Placeholder 4" descr="Capture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82595" y="274320"/>
            <a:ext cx="7392670" cy="1076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4205" y="1806575"/>
            <a:ext cx="5217795" cy="42398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545" y="1805940"/>
            <a:ext cx="5500370" cy="219583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776470" y="3326765"/>
            <a:ext cx="588645" cy="5886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300" y="4318635"/>
            <a:ext cx="5300980" cy="209740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139315" y="5741035"/>
            <a:ext cx="588645" cy="5886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630295" y="5720715"/>
            <a:ext cx="588645" cy="5886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61915" y="5741035"/>
            <a:ext cx="588645" cy="5886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115" y="274955"/>
            <a:ext cx="3768725" cy="86550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15280" y="711835"/>
            <a:ext cx="6086475" cy="238379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800735" y="1418590"/>
            <a:ext cx="3823970" cy="2009775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Bút màu hồng ngắn nhất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0680" y="3949065"/>
            <a:ext cx="5777865" cy="198183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8519795" y="4681220"/>
            <a:ext cx="547370" cy="5168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72195" y="5269865"/>
            <a:ext cx="547370" cy="5168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bldLvl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8915" y="98425"/>
            <a:ext cx="5048885" cy="77152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98470" y="975360"/>
            <a:ext cx="6519545" cy="300799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354330" y="4280535"/>
            <a:ext cx="43719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a. Rô-bốt nào cao nhất?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77840" y="4270375"/>
            <a:ext cx="2221230" cy="6286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Rô-bốt C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335" y="5096510"/>
            <a:ext cx="5861685" cy="176149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659120" y="5680075"/>
            <a:ext cx="456565" cy="4565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817235" y="6310630"/>
            <a:ext cx="506730" cy="4565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 animBg="1"/>
      <p:bldP spid="9" grpId="1" animBg="1"/>
      <p:bldP spid="11" grpId="0" animBg="1"/>
      <p:bldP spid="11" grpId="1" animBg="1"/>
      <p:bldP spid="12" grpId="0" bldLvl="0" animBg="1"/>
      <p:bldP spid="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94255" y="145415"/>
            <a:ext cx="7969885" cy="260604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180975" y="3137535"/>
            <a:ext cx="8556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a. Mai gấp được hơn Nam mấy cái thuyền?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24530" y="3773170"/>
            <a:ext cx="4300855" cy="6997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8 - 5 = 3 (cái)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180975" y="4719955"/>
            <a:ext cx="8556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b. Nam gấp được kém Mai mấy cái thuyền?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24530" y="5426710"/>
            <a:ext cx="4300855" cy="6997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8 - 5 = 3 (cái)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7" grpId="0" animBg="1"/>
      <p:bldP spid="7" grpId="1" animBg="1"/>
      <p:bldP spid="9" grpId="0"/>
      <p:bldP spid="9" grpId="1"/>
      <p:bldP spid="10" grpId="0" bldLvl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47 </a:t>
            </a:r>
          </a:p>
        </p:txBody>
      </p:sp>
      <p:sp>
        <p:nvSpPr>
          <p:cNvPr id="2" name="Rectangle 1"/>
          <p:cNvSpPr/>
          <p:nvPr/>
        </p:nvSpPr>
        <p:spPr>
          <a:xfrm>
            <a:off x="4620850" y="1022385"/>
            <a:ext cx="291465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+ 35 = ? </a:t>
            </a:r>
            <a:endParaRPr lang="en-US" sz="44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96 </a:t>
            </a:r>
          </a:p>
        </p:txBody>
      </p:sp>
      <p:sp>
        <p:nvSpPr>
          <p:cNvPr id="2" name="Rectangle 1"/>
          <p:cNvSpPr/>
          <p:nvPr/>
        </p:nvSpPr>
        <p:spPr>
          <a:xfrm>
            <a:off x="4760550" y="1022385"/>
            <a:ext cx="263525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+ 15 =?</a:t>
            </a:r>
            <a:endParaRPr lang="en-US" sz="44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34</a:t>
            </a:r>
          </a:p>
        </p:txBody>
      </p:sp>
      <p:sp>
        <p:nvSpPr>
          <p:cNvPr id="2" name="Rectangle 1"/>
          <p:cNvSpPr/>
          <p:nvPr/>
        </p:nvSpPr>
        <p:spPr>
          <a:xfrm>
            <a:off x="4702448" y="1022385"/>
            <a:ext cx="2751455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45 - 11 = ? </a:t>
            </a:r>
            <a:endParaRPr lang="en-US" sz="44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5" name="矩形 69"/>
          <p:cNvSpPr>
            <a:spLocks noChangeArrowheads="1"/>
          </p:cNvSpPr>
          <p:nvPr/>
        </p:nvSpPr>
        <p:spPr bwMode="auto">
          <a:xfrm>
            <a:off x="785495" y="2063115"/>
            <a:ext cx="10518140" cy="212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6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/>
                <a:sym typeface="+mn-ea"/>
              </a:rPr>
              <a:t>Bài 4:</a:t>
            </a:r>
            <a:r>
              <a:rPr lang="en-US" sz="6600" b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600" b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Hơn kém, nhau bao nhiêu?</a:t>
            </a:r>
            <a:endParaRPr lang="en-US" altLang="zh-CN" sz="6665" b="1" dirty="0">
              <a:solidFill>
                <a:schemeClr val="accent3"/>
              </a:solidFill>
              <a:latin typeface="+mj-lt"/>
              <a:ea typeface="方正卡通简体" panose="03000509000000000000" pitchFamily="65" charset="-122"/>
              <a:sym typeface="Microsoft YaHei" panose="020B0503020204020204" charset="-122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17" y="1459388"/>
            <a:ext cx="7205487" cy="1207011"/>
          </a:xfrm>
          <a:prstGeom prst="rect">
            <a:avLst/>
          </a:prstGeom>
        </p:spPr>
      </p:pic>
      <p:pic>
        <p:nvPicPr>
          <p:cNvPr id="52" name="Picture 5" descr="C:\Users\Administrator\Desktop\小鸟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81" y="2245820"/>
            <a:ext cx="1113169" cy="118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" y="3946147"/>
            <a:ext cx="3406545" cy="2713352"/>
          </a:xfrm>
          <a:prstGeom prst="rect">
            <a:avLst/>
          </a:prstGeom>
        </p:spPr>
      </p:pic>
      <p:pic>
        <p:nvPicPr>
          <p:cNvPr id="18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<p:cBhvr>
                                        <p:cTn id="20" dur="6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6" dur="4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380" y="133985"/>
            <a:ext cx="10214610" cy="3016885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650615" y="3620770"/>
            <a:ext cx="4828540" cy="20186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Bài giải:</a:t>
            </a:r>
          </a:p>
          <a:p>
            <a:pPr algn="ctr"/>
            <a:r>
              <a:rPr lang="en-US" sz="3200"/>
              <a:t>Số gà hơn số vịt là:</a:t>
            </a:r>
          </a:p>
          <a:p>
            <a:pPr algn="ctr"/>
            <a:r>
              <a:rPr lang="en-US" sz="3200"/>
              <a:t>10 - 7 = 3 (con)</a:t>
            </a:r>
          </a:p>
          <a:p>
            <a:pPr algn="ctr"/>
            <a:r>
              <a:rPr lang="en-US" sz="3200"/>
              <a:t>Đáp số: 3 con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2760" y="664845"/>
            <a:ext cx="6814820" cy="225615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467735" y="3672205"/>
            <a:ext cx="4828540" cy="20186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Bài giải:</a:t>
            </a:r>
          </a:p>
          <a:p>
            <a:pPr algn="ctr"/>
            <a:r>
              <a:rPr lang="en-US" sz="3200"/>
              <a:t>Số ngỗng kém số vịt là:</a:t>
            </a:r>
          </a:p>
          <a:p>
            <a:pPr algn="ctr"/>
            <a:r>
              <a:rPr lang="en-US" sz="3200"/>
              <a:t>7 - 5 = 2 (con)</a:t>
            </a:r>
          </a:p>
          <a:p>
            <a:pPr algn="ctr"/>
            <a:r>
              <a:rPr lang="en-US" sz="3200"/>
              <a:t>Đáp số: 3 con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</p:bldLst>
  </p:timing>
</p:sld>
</file>

<file path=ppt/theme/theme1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378</Words>
  <Application>Microsoft Office PowerPoint</Application>
  <PresentationFormat>Widescreen</PresentationFormat>
  <Paragraphs>120</Paragraphs>
  <Slides>19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.VnBlack</vt:lpstr>
      <vt:lpstr>Arial</vt:lpstr>
      <vt:lpstr>Calibri</vt:lpstr>
      <vt:lpstr>Calibri Light</vt:lpstr>
      <vt:lpstr>ITC Avant Garde Std Bk</vt:lpstr>
      <vt:lpstr>Tahoma</vt:lpstr>
      <vt:lpstr>Times New Roman</vt:lpstr>
      <vt:lpstr>Wingdings</vt:lpstr>
      <vt:lpstr>方正卡通简体</vt:lpstr>
      <vt:lpstr>2_Office Theme</vt:lpstr>
      <vt:lpstr>4_Office 主题</vt:lpstr>
      <vt:lpstr>1_Tema de Office</vt:lpstr>
      <vt:lpstr>3_Office Theme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NHUNG ADMIN</dc:creator>
  <cp:lastModifiedBy>NHUNG ADMIN</cp:lastModifiedBy>
  <cp:revision>7</cp:revision>
  <dcterms:created xsi:type="dcterms:W3CDTF">2021-05-06T10:30:00Z</dcterms:created>
  <dcterms:modified xsi:type="dcterms:W3CDTF">2026-06-26T15:01:46Z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