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0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1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4.xml" ContentType="application/vnd.openxmlformats-officedocument.presentationml.notesSlide+xml"/>
  <Override PartName="/ppt/tags/tag37.xml" ContentType="application/vnd.openxmlformats-officedocument.presentationml.tags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2" r:id="rId3"/>
    <p:sldMasterId id="2147483694" r:id="rId4"/>
    <p:sldMasterId id="2147483706" r:id="rId5"/>
    <p:sldMasterId id="2147483735" r:id="rId6"/>
    <p:sldMasterId id="2147483748" r:id="rId7"/>
    <p:sldMasterId id="2147483775" r:id="rId8"/>
    <p:sldMasterId id="2147483788" r:id="rId9"/>
    <p:sldMasterId id="2147483800" r:id="rId10"/>
    <p:sldMasterId id="2147483816" r:id="rId11"/>
    <p:sldMasterId id="2147483843" r:id="rId12"/>
  </p:sldMasterIdLst>
  <p:notesMasterIdLst>
    <p:notesMasterId r:id="rId48"/>
  </p:notesMasterIdLst>
  <p:sldIdLst>
    <p:sldId id="2007577440" r:id="rId13"/>
    <p:sldId id="2007577428" r:id="rId14"/>
    <p:sldId id="2007577207" r:id="rId15"/>
    <p:sldId id="2007577417" r:id="rId16"/>
    <p:sldId id="2007577415" r:id="rId17"/>
    <p:sldId id="2007577411" r:id="rId18"/>
    <p:sldId id="2924" r:id="rId19"/>
    <p:sldId id="257" r:id="rId20"/>
    <p:sldId id="2926" r:id="rId21"/>
    <p:sldId id="362" r:id="rId22"/>
    <p:sldId id="2007577434" r:id="rId23"/>
    <p:sldId id="2007577419" r:id="rId24"/>
    <p:sldId id="2007577405" r:id="rId25"/>
    <p:sldId id="2007577418" r:id="rId26"/>
    <p:sldId id="4329" r:id="rId27"/>
    <p:sldId id="2007577420" r:id="rId28"/>
    <p:sldId id="2007577438" r:id="rId29"/>
    <p:sldId id="2007577423" r:id="rId30"/>
    <p:sldId id="2007577391" r:id="rId31"/>
    <p:sldId id="2963" r:id="rId32"/>
    <p:sldId id="2007577430" r:id="rId33"/>
    <p:sldId id="2007577393" r:id="rId34"/>
    <p:sldId id="2954" r:id="rId35"/>
    <p:sldId id="2007577408" r:id="rId36"/>
    <p:sldId id="2007577425" r:id="rId37"/>
    <p:sldId id="263" r:id="rId38"/>
    <p:sldId id="2007577427" r:id="rId39"/>
    <p:sldId id="2007577431" r:id="rId40"/>
    <p:sldId id="2007577439" r:id="rId41"/>
    <p:sldId id="4344" r:id="rId42"/>
    <p:sldId id="256" r:id="rId43"/>
    <p:sldId id="2007577398" r:id="rId44"/>
    <p:sldId id="2969" r:id="rId45"/>
    <p:sldId id="2600" r:id="rId46"/>
    <p:sldId id="2970" r:id="rId47"/>
  </p:sldIdLst>
  <p:sldSz cx="12192000" cy="6858000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" initials="O" lastIdx="1" clrIdx="0">
    <p:extLst>
      <p:ext uri="{19B8F6BF-5375-455C-9EA6-DF929625EA0E}">
        <p15:presenceInfo xmlns:p15="http://schemas.microsoft.com/office/powerpoint/2012/main" userId="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E0202"/>
    <a:srgbClr val="000099"/>
    <a:srgbClr val="FFFF66"/>
    <a:srgbClr val="66FFFF"/>
    <a:srgbClr val="FF0066"/>
    <a:srgbClr val="00FFFF"/>
    <a:srgbClr val="FFCC00"/>
    <a:srgbClr val="1CADE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90" d="100"/>
          <a:sy n="90" d="100"/>
        </p:scale>
        <p:origin x="326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0-26T08:36:44.781" idx="1">
    <p:pos x="2294" y="2952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B6AAC-5C40-470F-BBBB-1AD7639B586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43911-4193-48AB-B919-8BACB0A72A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41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66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827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868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11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11C7C0-A1FB-4B24-BC6E-054F63B29C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921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11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42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740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4685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529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718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11C7C0-A1FB-4B24-BC6E-054F63B29C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732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8061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11C7C0-A1FB-4B24-BC6E-054F63B29C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6778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9938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7298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3247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6342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3918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5780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3129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98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11C7C0-A1FB-4B24-BC6E-054F63B29C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6919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892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11C7C0-A1FB-4B24-BC6E-054F63B29C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5339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11C7C0-A1FB-4B24-BC6E-054F63B29C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3479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43911-4193-48AB-B919-8BACB0A72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3026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7776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36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11C7C0-A1FB-4B24-BC6E-054F63B29C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650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722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92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54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68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43911-4193-48AB-B919-8BACB0A72A8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08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83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927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295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27060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742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2" y="1122363"/>
            <a:ext cx="9144000" cy="2387600"/>
          </a:xfrm>
        </p:spPr>
        <p:txBody>
          <a:bodyPr anchor="b"/>
          <a:lstStyle>
            <a:lvl1pPr algn="ctr">
              <a:defRPr sz="548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2" y="3602038"/>
            <a:ext cx="9144000" cy="1655762"/>
          </a:xfrm>
        </p:spPr>
        <p:txBody>
          <a:bodyPr/>
          <a:lstStyle>
            <a:lvl1pPr marL="0" indent="0" algn="ctr">
              <a:buNone/>
              <a:defRPr sz="2192"/>
            </a:lvl1pPr>
            <a:lvl2pPr marL="417659" indent="0" algn="ctr">
              <a:buNone/>
              <a:defRPr sz="1826"/>
            </a:lvl2pPr>
            <a:lvl3pPr marL="835317" indent="0" algn="ctr">
              <a:buNone/>
              <a:defRPr sz="1644"/>
            </a:lvl3pPr>
            <a:lvl4pPr marL="1252976" indent="0" algn="ctr">
              <a:buNone/>
              <a:defRPr sz="1463"/>
            </a:lvl4pPr>
            <a:lvl5pPr marL="1670635" indent="0" algn="ctr">
              <a:buNone/>
              <a:defRPr sz="1463"/>
            </a:lvl5pPr>
            <a:lvl6pPr marL="2088293" indent="0" algn="ctr">
              <a:buNone/>
              <a:defRPr sz="1463"/>
            </a:lvl6pPr>
            <a:lvl7pPr marL="2505952" indent="0" algn="ctr">
              <a:buNone/>
              <a:defRPr sz="1463"/>
            </a:lvl7pPr>
            <a:lvl8pPr marL="2923611" indent="0" algn="ctr">
              <a:buNone/>
              <a:defRPr sz="1463"/>
            </a:lvl8pPr>
            <a:lvl9pPr marL="3341269" indent="0" algn="ctr">
              <a:buNone/>
              <a:defRPr sz="1463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81329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697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73"/>
            <a:ext cx="10515600" cy="2852737"/>
          </a:xfrm>
        </p:spPr>
        <p:txBody>
          <a:bodyPr anchor="b"/>
          <a:lstStyle>
            <a:lvl1pPr>
              <a:defRPr sz="548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98"/>
            <a:ext cx="10515600" cy="1500187"/>
          </a:xfrm>
        </p:spPr>
        <p:txBody>
          <a:bodyPr/>
          <a:lstStyle>
            <a:lvl1pPr marL="0" indent="0">
              <a:buNone/>
              <a:defRPr sz="2192">
                <a:solidFill>
                  <a:schemeClr val="tx1">
                    <a:tint val="75000"/>
                  </a:schemeClr>
                </a:solidFill>
              </a:defRPr>
            </a:lvl1pPr>
            <a:lvl2pPr marL="417659" indent="0">
              <a:buNone/>
              <a:defRPr sz="1826">
                <a:solidFill>
                  <a:schemeClr val="tx1">
                    <a:tint val="75000"/>
                  </a:schemeClr>
                </a:solidFill>
              </a:defRPr>
            </a:lvl2pPr>
            <a:lvl3pPr marL="835317" indent="0">
              <a:buNone/>
              <a:defRPr sz="1644">
                <a:solidFill>
                  <a:schemeClr val="tx1">
                    <a:tint val="75000"/>
                  </a:schemeClr>
                </a:solidFill>
              </a:defRPr>
            </a:lvl3pPr>
            <a:lvl4pPr marL="1252976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4pPr>
            <a:lvl5pPr marL="167063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5pPr>
            <a:lvl6pPr marL="2088293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6pPr>
            <a:lvl7pPr marL="2505952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7pPr>
            <a:lvl8pPr marL="2923611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8pPr>
            <a:lvl9pPr marL="3341269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3255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2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71202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2" y="1681164"/>
            <a:ext cx="5157787" cy="823912"/>
          </a:xfrm>
        </p:spPr>
        <p:txBody>
          <a:bodyPr anchor="b"/>
          <a:lstStyle>
            <a:lvl1pPr marL="0" indent="0">
              <a:buNone/>
              <a:defRPr sz="2192" b="1"/>
            </a:lvl1pPr>
            <a:lvl2pPr marL="417659" indent="0">
              <a:buNone/>
              <a:defRPr sz="1826" b="1"/>
            </a:lvl2pPr>
            <a:lvl3pPr marL="835317" indent="0">
              <a:buNone/>
              <a:defRPr sz="1644" b="1"/>
            </a:lvl3pPr>
            <a:lvl4pPr marL="1252976" indent="0">
              <a:buNone/>
              <a:defRPr sz="1463" b="1"/>
            </a:lvl4pPr>
            <a:lvl5pPr marL="1670635" indent="0">
              <a:buNone/>
              <a:defRPr sz="1463" b="1"/>
            </a:lvl5pPr>
            <a:lvl6pPr marL="2088293" indent="0">
              <a:buNone/>
              <a:defRPr sz="1463" b="1"/>
            </a:lvl6pPr>
            <a:lvl7pPr marL="2505952" indent="0">
              <a:buNone/>
              <a:defRPr sz="1463" b="1"/>
            </a:lvl7pPr>
            <a:lvl8pPr marL="2923611" indent="0">
              <a:buNone/>
              <a:defRPr sz="1463" b="1"/>
            </a:lvl8pPr>
            <a:lvl9pPr marL="3341269" indent="0">
              <a:buNone/>
              <a:defRPr sz="146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2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4"/>
            <a:ext cx="5183188" cy="823912"/>
          </a:xfrm>
        </p:spPr>
        <p:txBody>
          <a:bodyPr anchor="b"/>
          <a:lstStyle>
            <a:lvl1pPr marL="0" indent="0">
              <a:buNone/>
              <a:defRPr sz="2192" b="1"/>
            </a:lvl1pPr>
            <a:lvl2pPr marL="417659" indent="0">
              <a:buNone/>
              <a:defRPr sz="1826" b="1"/>
            </a:lvl2pPr>
            <a:lvl3pPr marL="835317" indent="0">
              <a:buNone/>
              <a:defRPr sz="1644" b="1"/>
            </a:lvl3pPr>
            <a:lvl4pPr marL="1252976" indent="0">
              <a:buNone/>
              <a:defRPr sz="1463" b="1"/>
            </a:lvl4pPr>
            <a:lvl5pPr marL="1670635" indent="0">
              <a:buNone/>
              <a:defRPr sz="1463" b="1"/>
            </a:lvl5pPr>
            <a:lvl6pPr marL="2088293" indent="0">
              <a:buNone/>
              <a:defRPr sz="1463" b="1"/>
            </a:lvl6pPr>
            <a:lvl7pPr marL="2505952" indent="0">
              <a:buNone/>
              <a:defRPr sz="1463" b="1"/>
            </a:lvl7pPr>
            <a:lvl8pPr marL="2923611" indent="0">
              <a:buNone/>
              <a:defRPr sz="1463" b="1"/>
            </a:lvl8pPr>
            <a:lvl9pPr marL="3341269" indent="0">
              <a:buNone/>
              <a:defRPr sz="146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4760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45002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405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85234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</p:spPr>
        <p:txBody>
          <a:bodyPr anchor="b"/>
          <a:lstStyle>
            <a:lvl1pPr>
              <a:defRPr sz="292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60"/>
            <a:ext cx="6172200" cy="4873625"/>
          </a:xfrm>
        </p:spPr>
        <p:txBody>
          <a:bodyPr/>
          <a:lstStyle>
            <a:lvl1pPr>
              <a:defRPr sz="2923"/>
            </a:lvl1pPr>
            <a:lvl2pPr>
              <a:defRPr sz="2557"/>
            </a:lvl2pPr>
            <a:lvl3pPr>
              <a:defRPr sz="2192"/>
            </a:lvl3pPr>
            <a:lvl4pPr>
              <a:defRPr sz="1826"/>
            </a:lvl4pPr>
            <a:lvl5pPr>
              <a:defRPr sz="1826"/>
            </a:lvl5pPr>
            <a:lvl6pPr>
              <a:defRPr sz="1826"/>
            </a:lvl6pPr>
            <a:lvl7pPr>
              <a:defRPr sz="1826"/>
            </a:lvl7pPr>
            <a:lvl8pPr>
              <a:defRPr sz="1826"/>
            </a:lvl8pPr>
            <a:lvl9pPr>
              <a:defRPr sz="18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463"/>
            </a:lvl1pPr>
            <a:lvl2pPr marL="417659" indent="0">
              <a:buNone/>
              <a:defRPr sz="1280"/>
            </a:lvl2pPr>
            <a:lvl3pPr marL="835317" indent="0">
              <a:buNone/>
              <a:defRPr sz="1097"/>
            </a:lvl3pPr>
            <a:lvl4pPr marL="1252976" indent="0">
              <a:buNone/>
              <a:defRPr sz="914"/>
            </a:lvl4pPr>
            <a:lvl5pPr marL="1670635" indent="0">
              <a:buNone/>
              <a:defRPr sz="914"/>
            </a:lvl5pPr>
            <a:lvl6pPr marL="2088293" indent="0">
              <a:buNone/>
              <a:defRPr sz="914"/>
            </a:lvl6pPr>
            <a:lvl7pPr marL="2505952" indent="0">
              <a:buNone/>
              <a:defRPr sz="914"/>
            </a:lvl7pPr>
            <a:lvl8pPr marL="2923611" indent="0">
              <a:buNone/>
              <a:defRPr sz="914"/>
            </a:lvl8pPr>
            <a:lvl9pPr marL="3341269" indent="0">
              <a:buNone/>
              <a:defRPr sz="91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07068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</p:spPr>
        <p:txBody>
          <a:bodyPr anchor="b"/>
          <a:lstStyle>
            <a:lvl1pPr>
              <a:defRPr sz="292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60"/>
            <a:ext cx="6172200" cy="4873625"/>
          </a:xfrm>
        </p:spPr>
        <p:txBody>
          <a:bodyPr/>
          <a:lstStyle>
            <a:lvl1pPr marL="0" indent="0">
              <a:buNone/>
              <a:defRPr sz="2923"/>
            </a:lvl1pPr>
            <a:lvl2pPr marL="417659" indent="0">
              <a:buNone/>
              <a:defRPr sz="2557"/>
            </a:lvl2pPr>
            <a:lvl3pPr marL="835317" indent="0">
              <a:buNone/>
              <a:defRPr sz="2192"/>
            </a:lvl3pPr>
            <a:lvl4pPr marL="1252976" indent="0">
              <a:buNone/>
              <a:defRPr sz="1826"/>
            </a:lvl4pPr>
            <a:lvl5pPr marL="1670635" indent="0">
              <a:buNone/>
              <a:defRPr sz="1826"/>
            </a:lvl5pPr>
            <a:lvl6pPr marL="2088293" indent="0">
              <a:buNone/>
              <a:defRPr sz="1826"/>
            </a:lvl6pPr>
            <a:lvl7pPr marL="2505952" indent="0">
              <a:buNone/>
              <a:defRPr sz="1826"/>
            </a:lvl7pPr>
            <a:lvl8pPr marL="2923611" indent="0">
              <a:buNone/>
              <a:defRPr sz="1826"/>
            </a:lvl8pPr>
            <a:lvl9pPr marL="3341269" indent="0">
              <a:buNone/>
              <a:defRPr sz="1826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463"/>
            </a:lvl1pPr>
            <a:lvl2pPr marL="417659" indent="0">
              <a:buNone/>
              <a:defRPr sz="1280"/>
            </a:lvl2pPr>
            <a:lvl3pPr marL="835317" indent="0">
              <a:buNone/>
              <a:defRPr sz="1097"/>
            </a:lvl3pPr>
            <a:lvl4pPr marL="1252976" indent="0">
              <a:buNone/>
              <a:defRPr sz="914"/>
            </a:lvl4pPr>
            <a:lvl5pPr marL="1670635" indent="0">
              <a:buNone/>
              <a:defRPr sz="914"/>
            </a:lvl5pPr>
            <a:lvl6pPr marL="2088293" indent="0">
              <a:buNone/>
              <a:defRPr sz="914"/>
            </a:lvl6pPr>
            <a:lvl7pPr marL="2505952" indent="0">
              <a:buNone/>
              <a:defRPr sz="914"/>
            </a:lvl7pPr>
            <a:lvl8pPr marL="2923611" indent="0">
              <a:buNone/>
              <a:defRPr sz="914"/>
            </a:lvl8pPr>
            <a:lvl9pPr marL="3341269" indent="0">
              <a:buNone/>
              <a:defRPr sz="91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6528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89170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4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891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53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80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359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86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62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-213908" y="0"/>
            <a:ext cx="12619814" cy="62184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13908" y="6245250"/>
            <a:ext cx="12619814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7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573916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066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406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40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96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38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5130801" y="2824163"/>
            <a:ext cx="1930400" cy="1930400"/>
          </a:xfrm>
          <a:custGeom>
            <a:avLst/>
            <a:gdLst>
              <a:gd name="connsiteX0" fmla="*/ 965200 w 1930400"/>
              <a:gd name="connsiteY0" fmla="*/ 0 h 1930400"/>
              <a:gd name="connsiteX1" fmla="*/ 1930400 w 1930400"/>
              <a:gd name="connsiteY1" fmla="*/ 965200 h 1930400"/>
              <a:gd name="connsiteX2" fmla="*/ 965200 w 1930400"/>
              <a:gd name="connsiteY2" fmla="*/ 1930400 h 1930400"/>
              <a:gd name="connsiteX3" fmla="*/ 0 w 1930400"/>
              <a:gd name="connsiteY3" fmla="*/ 965200 h 1930400"/>
              <a:gd name="connsiteX4" fmla="*/ 965200 w 1930400"/>
              <a:gd name="connsiteY4" fmla="*/ 0 h 193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0400" h="1930400">
                <a:moveTo>
                  <a:pt x="965200" y="0"/>
                </a:moveTo>
                <a:cubicBezTo>
                  <a:pt x="1498265" y="0"/>
                  <a:pt x="1930400" y="432135"/>
                  <a:pt x="1930400" y="965200"/>
                </a:cubicBezTo>
                <a:cubicBezTo>
                  <a:pt x="1930400" y="1498265"/>
                  <a:pt x="1498265" y="1930400"/>
                  <a:pt x="965200" y="1930400"/>
                </a:cubicBezTo>
                <a:cubicBezTo>
                  <a:pt x="432135" y="1930400"/>
                  <a:pt x="0" y="1498265"/>
                  <a:pt x="0" y="965200"/>
                </a:cubicBezTo>
                <a:cubicBezTo>
                  <a:pt x="0" y="432135"/>
                  <a:pt x="432135" y="0"/>
                  <a:pt x="9652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59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612899" y="2416888"/>
            <a:ext cx="1048513" cy="948612"/>
          </a:xfrm>
          <a:custGeom>
            <a:avLst/>
            <a:gdLst>
              <a:gd name="connsiteX0" fmla="*/ 0 w 927100"/>
              <a:gd name="connsiteY0" fmla="*/ 0 h 948612"/>
              <a:gd name="connsiteX1" fmla="*/ 927100 w 927100"/>
              <a:gd name="connsiteY1" fmla="*/ 0 h 948612"/>
              <a:gd name="connsiteX2" fmla="*/ 927100 w 927100"/>
              <a:gd name="connsiteY2" fmla="*/ 948612 h 948612"/>
              <a:gd name="connsiteX3" fmla="*/ 0 w 927100"/>
              <a:gd name="connsiteY3" fmla="*/ 948612 h 94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948612">
                <a:moveTo>
                  <a:pt x="0" y="0"/>
                </a:moveTo>
                <a:lnTo>
                  <a:pt x="927100" y="0"/>
                </a:lnTo>
                <a:lnTo>
                  <a:pt x="927100" y="948612"/>
                </a:lnTo>
                <a:lnTo>
                  <a:pt x="0" y="948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1612899" y="4430693"/>
            <a:ext cx="1048513" cy="948612"/>
          </a:xfrm>
          <a:custGeom>
            <a:avLst/>
            <a:gdLst>
              <a:gd name="connsiteX0" fmla="*/ 0 w 927100"/>
              <a:gd name="connsiteY0" fmla="*/ 0 h 948612"/>
              <a:gd name="connsiteX1" fmla="*/ 927100 w 927100"/>
              <a:gd name="connsiteY1" fmla="*/ 0 h 948612"/>
              <a:gd name="connsiteX2" fmla="*/ 927100 w 927100"/>
              <a:gd name="connsiteY2" fmla="*/ 948612 h 948612"/>
              <a:gd name="connsiteX3" fmla="*/ 0 w 927100"/>
              <a:gd name="connsiteY3" fmla="*/ 948612 h 94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948612">
                <a:moveTo>
                  <a:pt x="0" y="0"/>
                </a:moveTo>
                <a:lnTo>
                  <a:pt x="927100" y="0"/>
                </a:lnTo>
                <a:lnTo>
                  <a:pt x="927100" y="948612"/>
                </a:lnTo>
                <a:lnTo>
                  <a:pt x="0" y="948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6736586" y="2416888"/>
            <a:ext cx="1048513" cy="948612"/>
          </a:xfrm>
          <a:custGeom>
            <a:avLst/>
            <a:gdLst>
              <a:gd name="connsiteX0" fmla="*/ 0 w 927100"/>
              <a:gd name="connsiteY0" fmla="*/ 0 h 948612"/>
              <a:gd name="connsiteX1" fmla="*/ 927100 w 927100"/>
              <a:gd name="connsiteY1" fmla="*/ 0 h 948612"/>
              <a:gd name="connsiteX2" fmla="*/ 927100 w 927100"/>
              <a:gd name="connsiteY2" fmla="*/ 948612 h 948612"/>
              <a:gd name="connsiteX3" fmla="*/ 0 w 927100"/>
              <a:gd name="connsiteY3" fmla="*/ 948612 h 94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948612">
                <a:moveTo>
                  <a:pt x="0" y="0"/>
                </a:moveTo>
                <a:lnTo>
                  <a:pt x="927100" y="0"/>
                </a:lnTo>
                <a:lnTo>
                  <a:pt x="927100" y="948612"/>
                </a:lnTo>
                <a:lnTo>
                  <a:pt x="0" y="948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736586" y="4430693"/>
            <a:ext cx="1048513" cy="948612"/>
          </a:xfrm>
          <a:custGeom>
            <a:avLst/>
            <a:gdLst>
              <a:gd name="connsiteX0" fmla="*/ 0 w 927100"/>
              <a:gd name="connsiteY0" fmla="*/ 0 h 948612"/>
              <a:gd name="connsiteX1" fmla="*/ 927100 w 927100"/>
              <a:gd name="connsiteY1" fmla="*/ 0 h 948612"/>
              <a:gd name="connsiteX2" fmla="*/ 927100 w 927100"/>
              <a:gd name="connsiteY2" fmla="*/ 948612 h 948612"/>
              <a:gd name="connsiteX3" fmla="*/ 0 w 927100"/>
              <a:gd name="connsiteY3" fmla="*/ 948612 h 94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948612">
                <a:moveTo>
                  <a:pt x="0" y="0"/>
                </a:moveTo>
                <a:lnTo>
                  <a:pt x="927100" y="0"/>
                </a:lnTo>
                <a:lnTo>
                  <a:pt x="927100" y="948612"/>
                </a:lnTo>
                <a:lnTo>
                  <a:pt x="0" y="948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376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1898453" y="2387599"/>
            <a:ext cx="1990694" cy="1401764"/>
          </a:xfrm>
          <a:custGeom>
            <a:avLst/>
            <a:gdLst>
              <a:gd name="connsiteX0" fmla="*/ 995347 w 1990694"/>
              <a:gd name="connsiteY0" fmla="*/ 0 h 1401764"/>
              <a:gd name="connsiteX1" fmla="*/ 1990694 w 1990694"/>
              <a:gd name="connsiteY1" fmla="*/ 700882 h 1401764"/>
              <a:gd name="connsiteX2" fmla="*/ 995347 w 1990694"/>
              <a:gd name="connsiteY2" fmla="*/ 1401764 h 1401764"/>
              <a:gd name="connsiteX3" fmla="*/ 0 w 1990694"/>
              <a:gd name="connsiteY3" fmla="*/ 700882 h 1401764"/>
              <a:gd name="connsiteX4" fmla="*/ 995347 w 1990694"/>
              <a:gd name="connsiteY4" fmla="*/ 0 h 140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0694" h="1401764">
                <a:moveTo>
                  <a:pt x="995347" y="0"/>
                </a:moveTo>
                <a:cubicBezTo>
                  <a:pt x="1545062" y="0"/>
                  <a:pt x="1990694" y="313796"/>
                  <a:pt x="1990694" y="700882"/>
                </a:cubicBezTo>
                <a:cubicBezTo>
                  <a:pt x="1990694" y="1087968"/>
                  <a:pt x="1545062" y="1401764"/>
                  <a:pt x="995347" y="1401764"/>
                </a:cubicBezTo>
                <a:cubicBezTo>
                  <a:pt x="445632" y="1401764"/>
                  <a:pt x="0" y="1087968"/>
                  <a:pt x="0" y="700882"/>
                </a:cubicBezTo>
                <a:cubicBezTo>
                  <a:pt x="0" y="313796"/>
                  <a:pt x="445632" y="0"/>
                  <a:pt x="9953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5135414" y="2387599"/>
            <a:ext cx="1990694" cy="1401764"/>
          </a:xfrm>
          <a:custGeom>
            <a:avLst/>
            <a:gdLst>
              <a:gd name="connsiteX0" fmla="*/ 995347 w 1990694"/>
              <a:gd name="connsiteY0" fmla="*/ 0 h 1401764"/>
              <a:gd name="connsiteX1" fmla="*/ 1990694 w 1990694"/>
              <a:gd name="connsiteY1" fmla="*/ 700882 h 1401764"/>
              <a:gd name="connsiteX2" fmla="*/ 995347 w 1990694"/>
              <a:gd name="connsiteY2" fmla="*/ 1401764 h 1401764"/>
              <a:gd name="connsiteX3" fmla="*/ 0 w 1990694"/>
              <a:gd name="connsiteY3" fmla="*/ 700882 h 1401764"/>
              <a:gd name="connsiteX4" fmla="*/ 995347 w 1990694"/>
              <a:gd name="connsiteY4" fmla="*/ 0 h 140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0694" h="1401764">
                <a:moveTo>
                  <a:pt x="995347" y="0"/>
                </a:moveTo>
                <a:cubicBezTo>
                  <a:pt x="1545062" y="0"/>
                  <a:pt x="1990694" y="313796"/>
                  <a:pt x="1990694" y="700882"/>
                </a:cubicBezTo>
                <a:cubicBezTo>
                  <a:pt x="1990694" y="1087968"/>
                  <a:pt x="1545062" y="1401764"/>
                  <a:pt x="995347" y="1401764"/>
                </a:cubicBezTo>
                <a:cubicBezTo>
                  <a:pt x="445632" y="1401764"/>
                  <a:pt x="0" y="1087968"/>
                  <a:pt x="0" y="700882"/>
                </a:cubicBezTo>
                <a:cubicBezTo>
                  <a:pt x="0" y="313796"/>
                  <a:pt x="445632" y="0"/>
                  <a:pt x="9953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8345196" y="2387599"/>
            <a:ext cx="1990694" cy="1401764"/>
          </a:xfrm>
          <a:custGeom>
            <a:avLst/>
            <a:gdLst>
              <a:gd name="connsiteX0" fmla="*/ 995347 w 1990694"/>
              <a:gd name="connsiteY0" fmla="*/ 0 h 1401764"/>
              <a:gd name="connsiteX1" fmla="*/ 1990694 w 1990694"/>
              <a:gd name="connsiteY1" fmla="*/ 700882 h 1401764"/>
              <a:gd name="connsiteX2" fmla="*/ 995347 w 1990694"/>
              <a:gd name="connsiteY2" fmla="*/ 1401764 h 1401764"/>
              <a:gd name="connsiteX3" fmla="*/ 0 w 1990694"/>
              <a:gd name="connsiteY3" fmla="*/ 700882 h 1401764"/>
              <a:gd name="connsiteX4" fmla="*/ 995347 w 1990694"/>
              <a:gd name="connsiteY4" fmla="*/ 0 h 140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0694" h="1401764">
                <a:moveTo>
                  <a:pt x="995347" y="0"/>
                </a:moveTo>
                <a:cubicBezTo>
                  <a:pt x="1545062" y="0"/>
                  <a:pt x="1990694" y="313796"/>
                  <a:pt x="1990694" y="700882"/>
                </a:cubicBezTo>
                <a:cubicBezTo>
                  <a:pt x="1990694" y="1087968"/>
                  <a:pt x="1545062" y="1401764"/>
                  <a:pt x="995347" y="1401764"/>
                </a:cubicBezTo>
                <a:cubicBezTo>
                  <a:pt x="445632" y="1401764"/>
                  <a:pt x="0" y="1087968"/>
                  <a:pt x="0" y="700882"/>
                </a:cubicBezTo>
                <a:cubicBezTo>
                  <a:pt x="0" y="313796"/>
                  <a:pt x="445632" y="0"/>
                  <a:pt x="9953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175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2841785" y="2594228"/>
            <a:ext cx="1008234" cy="1008234"/>
          </a:xfrm>
          <a:custGeom>
            <a:avLst/>
            <a:gdLst>
              <a:gd name="connsiteX0" fmla="*/ 504117 w 1008234"/>
              <a:gd name="connsiteY0" fmla="*/ 0 h 1008234"/>
              <a:gd name="connsiteX1" fmla="*/ 1008234 w 1008234"/>
              <a:gd name="connsiteY1" fmla="*/ 504117 h 1008234"/>
              <a:gd name="connsiteX2" fmla="*/ 504117 w 1008234"/>
              <a:gd name="connsiteY2" fmla="*/ 1008234 h 1008234"/>
              <a:gd name="connsiteX3" fmla="*/ 0 w 1008234"/>
              <a:gd name="connsiteY3" fmla="*/ 504117 h 1008234"/>
              <a:gd name="connsiteX4" fmla="*/ 504117 w 1008234"/>
              <a:gd name="connsiteY4" fmla="*/ 0 h 100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8234" h="1008234">
                <a:moveTo>
                  <a:pt x="504117" y="0"/>
                </a:moveTo>
                <a:cubicBezTo>
                  <a:pt x="782533" y="0"/>
                  <a:pt x="1008234" y="225701"/>
                  <a:pt x="1008234" y="504117"/>
                </a:cubicBezTo>
                <a:cubicBezTo>
                  <a:pt x="1008234" y="782533"/>
                  <a:pt x="782533" y="1008234"/>
                  <a:pt x="504117" y="1008234"/>
                </a:cubicBezTo>
                <a:cubicBezTo>
                  <a:pt x="225701" y="1008234"/>
                  <a:pt x="0" y="782533"/>
                  <a:pt x="0" y="504117"/>
                </a:cubicBezTo>
                <a:cubicBezTo>
                  <a:pt x="0" y="225701"/>
                  <a:pt x="225701" y="0"/>
                  <a:pt x="504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5591882" y="2594228"/>
            <a:ext cx="1008234" cy="1008234"/>
          </a:xfrm>
          <a:custGeom>
            <a:avLst/>
            <a:gdLst>
              <a:gd name="connsiteX0" fmla="*/ 504117 w 1008234"/>
              <a:gd name="connsiteY0" fmla="*/ 0 h 1008234"/>
              <a:gd name="connsiteX1" fmla="*/ 1008234 w 1008234"/>
              <a:gd name="connsiteY1" fmla="*/ 504117 h 1008234"/>
              <a:gd name="connsiteX2" fmla="*/ 504117 w 1008234"/>
              <a:gd name="connsiteY2" fmla="*/ 1008234 h 1008234"/>
              <a:gd name="connsiteX3" fmla="*/ 0 w 1008234"/>
              <a:gd name="connsiteY3" fmla="*/ 504117 h 1008234"/>
              <a:gd name="connsiteX4" fmla="*/ 504117 w 1008234"/>
              <a:gd name="connsiteY4" fmla="*/ 0 h 100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8234" h="1008234">
                <a:moveTo>
                  <a:pt x="504117" y="0"/>
                </a:moveTo>
                <a:cubicBezTo>
                  <a:pt x="782533" y="0"/>
                  <a:pt x="1008234" y="225701"/>
                  <a:pt x="1008234" y="504117"/>
                </a:cubicBezTo>
                <a:cubicBezTo>
                  <a:pt x="1008234" y="782533"/>
                  <a:pt x="782533" y="1008234"/>
                  <a:pt x="504117" y="1008234"/>
                </a:cubicBezTo>
                <a:cubicBezTo>
                  <a:pt x="225701" y="1008234"/>
                  <a:pt x="0" y="782533"/>
                  <a:pt x="0" y="504117"/>
                </a:cubicBezTo>
                <a:cubicBezTo>
                  <a:pt x="0" y="225701"/>
                  <a:pt x="225701" y="0"/>
                  <a:pt x="504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8313670" y="2594228"/>
            <a:ext cx="1008234" cy="1008234"/>
          </a:xfrm>
          <a:custGeom>
            <a:avLst/>
            <a:gdLst>
              <a:gd name="connsiteX0" fmla="*/ 504117 w 1008234"/>
              <a:gd name="connsiteY0" fmla="*/ 0 h 1008234"/>
              <a:gd name="connsiteX1" fmla="*/ 1008234 w 1008234"/>
              <a:gd name="connsiteY1" fmla="*/ 504117 h 1008234"/>
              <a:gd name="connsiteX2" fmla="*/ 504117 w 1008234"/>
              <a:gd name="connsiteY2" fmla="*/ 1008234 h 1008234"/>
              <a:gd name="connsiteX3" fmla="*/ 0 w 1008234"/>
              <a:gd name="connsiteY3" fmla="*/ 504117 h 1008234"/>
              <a:gd name="connsiteX4" fmla="*/ 504117 w 1008234"/>
              <a:gd name="connsiteY4" fmla="*/ 0 h 100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8234" h="1008234">
                <a:moveTo>
                  <a:pt x="504117" y="0"/>
                </a:moveTo>
                <a:cubicBezTo>
                  <a:pt x="782533" y="0"/>
                  <a:pt x="1008234" y="225701"/>
                  <a:pt x="1008234" y="504117"/>
                </a:cubicBezTo>
                <a:cubicBezTo>
                  <a:pt x="1008234" y="782533"/>
                  <a:pt x="782533" y="1008234"/>
                  <a:pt x="504117" y="1008234"/>
                </a:cubicBezTo>
                <a:cubicBezTo>
                  <a:pt x="225701" y="1008234"/>
                  <a:pt x="0" y="782533"/>
                  <a:pt x="0" y="504117"/>
                </a:cubicBezTo>
                <a:cubicBezTo>
                  <a:pt x="0" y="225701"/>
                  <a:pt x="225701" y="0"/>
                  <a:pt x="504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52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281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18653897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96592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05123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30223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00761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222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75300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3218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174554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75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63505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054804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2225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745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4251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022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76052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2255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455327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1E5AE-74DE-467A-9C14-D2E05BAE758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90C3-3569-44E1-B577-B30901A3D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33239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2026/6/8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49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76859395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69265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/>
          <a:p>
            <a:fld id="{A3C39D9B-1707-4BC2-A8DF-A9A95A2D1DDF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1" y="6245225"/>
            <a:ext cx="3860800" cy="47625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</p:spPr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9" y="4252913"/>
            <a:ext cx="9144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3708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47">
              <a:buClr>
                <a:srgbClr val="000000"/>
              </a:buClr>
            </a:pPr>
            <a:endParaRPr lang="en-US" kern="0"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165601" y="6356351"/>
            <a:ext cx="3860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47">
              <a:buClr>
                <a:srgbClr val="000000"/>
              </a:buClr>
            </a:pPr>
            <a:endParaRPr lang="en-US" kern="0"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47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914347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92792130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pPr/>
              <a:t>2026/6/8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21" name="Freeform 34">
            <a:extLst>
              <a:ext uri="{FF2B5EF4-FFF2-40B4-BE49-F238E27FC236}">
                <a16:creationId xmlns:a16="http://schemas.microsoft.com/office/drawing/2014/main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11142991" y="-6350"/>
            <a:ext cx="104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Ph.Uyen</a:t>
            </a:r>
            <a:endParaRPr lang="en-US" dirty="0">
              <a:solidFill>
                <a:srgbClr val="FFFF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FFFF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02.10.98</a:t>
            </a:r>
          </a:p>
        </p:txBody>
      </p:sp>
    </p:spTree>
    <p:extLst>
      <p:ext uri="{BB962C8B-B14F-4D97-AF65-F5344CB8AC3E}">
        <p14:creationId xmlns:p14="http://schemas.microsoft.com/office/powerpoint/2010/main" val="9698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7CB1063-1667-4B1C-AA1B-C6532DA328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0" r="5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1E8ED1C-1DAC-45C9-88C6-0DFF9C7B7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273" y="-150920"/>
            <a:ext cx="4799416" cy="195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4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0023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3917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1442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267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242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433167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1434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3354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4198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3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93365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10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013743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8846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988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054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99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6/8/2026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683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85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75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7885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671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1782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738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83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779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528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556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83738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53348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928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9985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8171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1540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884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49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84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1587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17422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05656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593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144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04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086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314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4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822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421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205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49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534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9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36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9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48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4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02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00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69" y="1482091"/>
            <a:ext cx="5220971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4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8" y="1482091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8" y="2368554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8472185" y="4439041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220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8904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167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698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7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2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892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8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8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4279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9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0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60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FB475AF3-A322-416E-99D7-29F5A7799ECC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10B49C96-558A-49EC-AD52-79C3D5970B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0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968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3844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68667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418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00371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3948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650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5753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1719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460474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575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3448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7600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295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756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442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262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883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983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2965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2026/6/8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28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49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70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423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/>
          <a:p>
            <a:fld id="{A3C39D9B-1707-4BC2-A8DF-A9A95A2D1DDF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1" y="6245225"/>
            <a:ext cx="3860800" cy="47625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</p:spPr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9" y="4252913"/>
            <a:ext cx="9144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0932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47">
              <a:buClr>
                <a:srgbClr val="000000"/>
              </a:buClr>
            </a:pPr>
            <a:endParaRPr lang="en-US" kern="0"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165601" y="6356351"/>
            <a:ext cx="3860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47">
              <a:buClr>
                <a:srgbClr val="000000"/>
              </a:buClr>
            </a:pPr>
            <a:endParaRPr lang="en-US" kern="0"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47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914347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130047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698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pPr/>
              <a:t>2026/6/8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21" name="Freeform 34">
            <a:extLst>
              <a:ext uri="{FF2B5EF4-FFF2-40B4-BE49-F238E27FC236}">
                <a16:creationId xmlns:a16="http://schemas.microsoft.com/office/drawing/2014/main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11142991" y="-6350"/>
            <a:ext cx="104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Ph.Uyen</a:t>
            </a:r>
            <a:endParaRPr lang="en-US" dirty="0">
              <a:solidFill>
                <a:srgbClr val="FFFF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FFFF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02.10.98</a:t>
            </a:r>
          </a:p>
        </p:txBody>
      </p:sp>
    </p:spTree>
    <p:extLst>
      <p:ext uri="{BB962C8B-B14F-4D97-AF65-F5344CB8AC3E}">
        <p14:creationId xmlns:p14="http://schemas.microsoft.com/office/powerpoint/2010/main" val="124941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7CB1063-1667-4B1C-AA1B-C6532DA328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0" r="5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1E8ED1C-1DAC-45C9-88C6-0DFF9C7B7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273" y="-150920"/>
            <a:ext cx="4799416" cy="195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3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819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3464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4104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186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3127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1534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2672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2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115.xml"/><Relationship Id="rId16" Type="http://schemas.openxmlformats.org/officeDocument/2006/relationships/theme" Target="../theme/theme10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18" Type="http://schemas.openxmlformats.org/officeDocument/2006/relationships/slideLayout" Target="../slideLayouts/slideLayout146.xml"/><Relationship Id="rId26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31.xml"/><Relationship Id="rId21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17" Type="http://schemas.openxmlformats.org/officeDocument/2006/relationships/slideLayout" Target="../slideLayouts/slideLayout145.xml"/><Relationship Id="rId25" Type="http://schemas.openxmlformats.org/officeDocument/2006/relationships/slideLayout" Target="../slideLayouts/slideLayout153.xm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20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24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33.xml"/><Relationship Id="rId15" Type="http://schemas.openxmlformats.org/officeDocument/2006/relationships/slideLayout" Target="../slideLayouts/slideLayout143.xml"/><Relationship Id="rId23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38.xml"/><Relationship Id="rId19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Relationship Id="rId22" Type="http://schemas.openxmlformats.org/officeDocument/2006/relationships/slideLayout" Target="../slideLayouts/slideLayout150.xml"/><Relationship Id="rId27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20.gif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AB77F9A-41AF-464E-936D-5C84FA4D676C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78A1B7C-F506-451D-B591-B2CC6E7C34C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048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6F18C-4542-47E5-BDE0-2B7EF6DE42BD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28BE5-EB9C-4E5E-87F8-8FB68CAEE15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1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288963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</p:sldLayoutIdLst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800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6DAA9-A83C-4D86-8D33-0DD79B7F7D4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88C09-00FC-4675-AF16-F640F9AFD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944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6599F5-8F26-4D0A-B085-845895CE4A51}"/>
              </a:ext>
            </a:extLst>
          </p:cNvPr>
          <p:cNvSpPr/>
          <p:nvPr userDrawn="1"/>
        </p:nvSpPr>
        <p:spPr>
          <a:xfrm>
            <a:off x="8373515" y="6517734"/>
            <a:ext cx="2066591" cy="256545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1067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1067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56267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78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D152F-6F5E-48CF-A181-2BBC38F9FBB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45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D686A8-91EF-4F81-BCE4-A1294EA50367}"/>
              </a:ext>
            </a:extLst>
          </p:cNvPr>
          <p:cNvSpPr txBox="1"/>
          <p:nvPr userDrawn="1"/>
        </p:nvSpPr>
        <p:spPr>
          <a:xfrm>
            <a:off x="8889023" y="6596390"/>
            <a:ext cx="37477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100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tranthao121004@gmail.com </a:t>
            </a:r>
          </a:p>
        </p:txBody>
      </p:sp>
    </p:spTree>
    <p:extLst>
      <p:ext uri="{BB962C8B-B14F-4D97-AF65-F5344CB8AC3E}">
        <p14:creationId xmlns:p14="http://schemas.microsoft.com/office/powerpoint/2010/main" val="3181628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59F2F-082C-49CB-B9EA-02955A79738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4865B-9268-4B41-B96F-1E89D16D1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0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58C711-4DFE-4B75-B8B9-4B6627B14C34}"/>
              </a:ext>
            </a:extLst>
          </p:cNvPr>
          <p:cNvSpPr txBox="1"/>
          <p:nvPr userDrawn="1"/>
        </p:nvSpPr>
        <p:spPr>
          <a:xfrm>
            <a:off x="9563100" y="105507"/>
            <a:ext cx="2628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88849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522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8" r:id="rId19"/>
    <p:sldLayoutId id="2147483769" r:id="rId20"/>
    <p:sldLayoutId id="2147483770" r:id="rId21"/>
    <p:sldLayoutId id="2147483771" r:id="rId22"/>
    <p:sldLayoutId id="2147483772" r:id="rId23"/>
    <p:sldLayoutId id="2147483773" r:id="rId24"/>
    <p:sldLayoutId id="2147483774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17C98-5284-4BB1-92D3-069DDE07044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08/06/2026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241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defTabSz="835317" rtl="0" eaLnBrk="1" latinLnBrk="0" hangingPunct="1">
        <a:lnSpc>
          <a:spcPct val="90000"/>
        </a:lnSpc>
        <a:spcBef>
          <a:spcPct val="0"/>
        </a:spcBef>
        <a:buNone/>
        <a:defRPr sz="40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8829" indent="-208829" algn="l" defTabSz="835317" rtl="0" eaLnBrk="1" latinLnBrk="0" hangingPunct="1">
        <a:lnSpc>
          <a:spcPct val="90000"/>
        </a:lnSpc>
        <a:spcBef>
          <a:spcPts val="914"/>
        </a:spcBef>
        <a:buFont typeface="Arial" panose="020B0604020202020204" pitchFamily="34" charset="0"/>
        <a:buChar char="•"/>
        <a:defRPr sz="2557" kern="1200">
          <a:solidFill>
            <a:schemeClr val="tx1"/>
          </a:solidFill>
          <a:latin typeface="+mn-lt"/>
          <a:ea typeface="+mn-ea"/>
          <a:cs typeface="+mn-cs"/>
        </a:defRPr>
      </a:lvl1pPr>
      <a:lvl2pPr marL="626488" indent="-208829" algn="l" defTabSz="835317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2" kern="1200">
          <a:solidFill>
            <a:schemeClr val="tx1"/>
          </a:solidFill>
          <a:latin typeface="+mn-lt"/>
          <a:ea typeface="+mn-ea"/>
          <a:cs typeface="+mn-cs"/>
        </a:defRPr>
      </a:lvl2pPr>
      <a:lvl3pPr marL="1044147" indent="-208829" algn="l" defTabSz="835317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26" kern="1200">
          <a:solidFill>
            <a:schemeClr val="tx1"/>
          </a:solidFill>
          <a:latin typeface="+mn-lt"/>
          <a:ea typeface="+mn-ea"/>
          <a:cs typeface="+mn-cs"/>
        </a:defRPr>
      </a:lvl3pPr>
      <a:lvl4pPr marL="1461805" indent="-208829" algn="l" defTabSz="835317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4pPr>
      <a:lvl5pPr marL="1879464" indent="-208829" algn="l" defTabSz="835317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5pPr>
      <a:lvl6pPr marL="2297124" indent="-208829" algn="l" defTabSz="835317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6pPr>
      <a:lvl7pPr marL="2714780" indent="-208829" algn="l" defTabSz="835317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7pPr>
      <a:lvl8pPr marL="3132440" indent="-208829" algn="l" defTabSz="835317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8pPr>
      <a:lvl9pPr marL="3550099" indent="-208829" algn="l" defTabSz="835317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531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1pPr>
      <a:lvl2pPr marL="417659" algn="l" defTabSz="83531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2pPr>
      <a:lvl3pPr marL="835317" algn="l" defTabSz="83531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3pPr>
      <a:lvl4pPr marL="1252976" algn="l" defTabSz="83531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4pPr>
      <a:lvl5pPr marL="1670635" algn="l" defTabSz="83531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5pPr>
      <a:lvl6pPr marL="2088293" algn="l" defTabSz="83531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6pPr>
      <a:lvl7pPr marL="2505952" algn="l" defTabSz="83531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7pPr>
      <a:lvl8pPr marL="2923611" algn="l" defTabSz="83531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8pPr>
      <a:lvl9pPr marL="3341269" algn="l" defTabSz="83531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59.png"/><Relationship Id="rId3" Type="http://schemas.openxmlformats.org/officeDocument/2006/relationships/audio" Target="../media/media5.wav"/><Relationship Id="rId7" Type="http://schemas.openxmlformats.org/officeDocument/2006/relationships/audio" Target="../media/media7.mp3"/><Relationship Id="rId12" Type="http://schemas.openxmlformats.org/officeDocument/2006/relationships/image" Target="../media/image61.gif"/><Relationship Id="rId2" Type="http://schemas.microsoft.com/office/2007/relationships/media" Target="../media/media5.wav"/><Relationship Id="rId1" Type="http://schemas.openxmlformats.org/officeDocument/2006/relationships/tags" Target="../tags/tag11.xml"/><Relationship Id="rId6" Type="http://schemas.microsoft.com/office/2007/relationships/media" Target="../media/media7.mp3"/><Relationship Id="rId11" Type="http://schemas.openxmlformats.org/officeDocument/2006/relationships/image" Target="../media/image62.gif"/><Relationship Id="rId5" Type="http://schemas.openxmlformats.org/officeDocument/2006/relationships/audio" Target="../media/media9.m4a"/><Relationship Id="rId15" Type="http://schemas.openxmlformats.org/officeDocument/2006/relationships/image" Target="../media/image24.png"/><Relationship Id="rId10" Type="http://schemas.openxmlformats.org/officeDocument/2006/relationships/image" Target="../media/image56.jpg"/><Relationship Id="rId4" Type="http://schemas.microsoft.com/office/2007/relationships/media" Target="../media/media9.m4a"/><Relationship Id="rId9" Type="http://schemas.openxmlformats.org/officeDocument/2006/relationships/notesSlide" Target="../notesSlides/notesSlide10.xml"/><Relationship Id="rId1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59.png"/><Relationship Id="rId3" Type="http://schemas.openxmlformats.org/officeDocument/2006/relationships/audio" Target="../media/media5.wav"/><Relationship Id="rId7" Type="http://schemas.openxmlformats.org/officeDocument/2006/relationships/audio" Target="../media/media7.mp3"/><Relationship Id="rId12" Type="http://schemas.openxmlformats.org/officeDocument/2006/relationships/image" Target="../media/image61.gif"/><Relationship Id="rId2" Type="http://schemas.microsoft.com/office/2007/relationships/media" Target="../media/media5.wav"/><Relationship Id="rId1" Type="http://schemas.openxmlformats.org/officeDocument/2006/relationships/tags" Target="../tags/tag12.xml"/><Relationship Id="rId6" Type="http://schemas.microsoft.com/office/2007/relationships/media" Target="../media/media7.mp3"/><Relationship Id="rId11" Type="http://schemas.openxmlformats.org/officeDocument/2006/relationships/image" Target="../media/image62.gif"/><Relationship Id="rId5" Type="http://schemas.openxmlformats.org/officeDocument/2006/relationships/audio" Target="../media/media9.m4a"/><Relationship Id="rId15" Type="http://schemas.openxmlformats.org/officeDocument/2006/relationships/image" Target="../media/image24.png"/><Relationship Id="rId10" Type="http://schemas.openxmlformats.org/officeDocument/2006/relationships/image" Target="../media/image56.jpg"/><Relationship Id="rId4" Type="http://schemas.microsoft.com/office/2007/relationships/media" Target="../media/media9.m4a"/><Relationship Id="rId9" Type="http://schemas.openxmlformats.org/officeDocument/2006/relationships/notesSlide" Target="../notesSlides/notesSlide11.xml"/><Relationship Id="rId14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6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98.xml"/><Relationship Id="rId1" Type="http://schemas.openxmlformats.org/officeDocument/2006/relationships/tags" Target="../tags/tag14.xml"/><Relationship Id="rId5" Type="http://schemas.openxmlformats.org/officeDocument/2006/relationships/image" Target="../media/image23.png"/><Relationship Id="rId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5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16.xml"/><Relationship Id="rId6" Type="http://schemas.openxmlformats.org/officeDocument/2006/relationships/image" Target="../media/image73.gif"/><Relationship Id="rId11" Type="http://schemas.openxmlformats.org/officeDocument/2006/relationships/image" Target="../media/image78.png"/><Relationship Id="rId5" Type="http://schemas.microsoft.com/office/2007/relationships/hdphoto" Target="../media/hdphoto2.wdp"/><Relationship Id="rId10" Type="http://schemas.openxmlformats.org/officeDocument/2006/relationships/image" Target="../media/image77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17.xml"/><Relationship Id="rId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18.xml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19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7.jpg"/><Relationship Id="rId4" Type="http://schemas.openxmlformats.org/officeDocument/2006/relationships/image" Target="../media/image81.png"/><Relationship Id="rId9" Type="http://schemas.openxmlformats.org/officeDocument/2006/relationships/image" Target="../media/image8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89.png"/><Relationship Id="rId4" Type="http://schemas.openxmlformats.org/officeDocument/2006/relationships/image" Target="../media/image8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5.xml"/><Relationship Id="rId1" Type="http://schemas.openxmlformats.org/officeDocument/2006/relationships/tags" Target="../tags/tag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89.png"/><Relationship Id="rId4" Type="http://schemas.openxmlformats.org/officeDocument/2006/relationships/image" Target="../media/image8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98.xml"/><Relationship Id="rId1" Type="http://schemas.openxmlformats.org/officeDocument/2006/relationships/tags" Target="../tags/tag22.xml"/><Relationship Id="rId5" Type="http://schemas.openxmlformats.org/officeDocument/2006/relationships/image" Target="../media/image23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6" Type="http://schemas.openxmlformats.org/officeDocument/2006/relationships/image" Target="../media/image92.jp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9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6" Type="http://schemas.openxmlformats.org/officeDocument/2006/relationships/image" Target="../media/image76.png"/><Relationship Id="rId5" Type="http://schemas.openxmlformats.org/officeDocument/2006/relationships/image" Target="../media/image91.png"/><Relationship Id="rId10" Type="http://schemas.openxmlformats.org/officeDocument/2006/relationships/image" Target="../media/image92.jpg"/><Relationship Id="rId4" Type="http://schemas.openxmlformats.org/officeDocument/2006/relationships/image" Target="../media/image90.png"/><Relationship Id="rId9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9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6" Type="http://schemas.openxmlformats.org/officeDocument/2006/relationships/image" Target="../media/image94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image" Target="../media/image9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9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microsoft.com/office/2007/relationships/hdphoto" Target="../media/hdphoto3.wdp"/><Relationship Id="rId4" Type="http://schemas.openxmlformats.org/officeDocument/2006/relationships/image" Target="../media/image51.png"/><Relationship Id="rId9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29.xml"/><Relationship Id="rId6" Type="http://schemas.openxmlformats.org/officeDocument/2006/relationships/image" Target="../media/image73.gif"/><Relationship Id="rId5" Type="http://schemas.microsoft.com/office/2007/relationships/hdphoto" Target="../media/hdphoto2.wdp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5" Type="http://schemas.openxmlformats.org/officeDocument/2006/relationships/image" Target="../media/image23.png"/><Relationship Id="rId4" Type="http://schemas.openxmlformats.org/officeDocument/2006/relationships/image" Target="../media/image8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audio" Target="../media/media1.m4a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microsoft.com/office/2007/relationships/media" Target="../media/media1.m4a"/><Relationship Id="rId1" Type="http://schemas.openxmlformats.org/officeDocument/2006/relationships/tags" Target="../tags/tag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notesSlide" Target="../notesSlides/notesSlide3.xml"/><Relationship Id="rId1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slideLayout" Target="../slideLayouts/slideLayout147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19.xml"/><Relationship Id="rId1" Type="http://schemas.openxmlformats.org/officeDocument/2006/relationships/tags" Target="../tags/tag31.xml"/><Relationship Id="rId6" Type="http://schemas.openxmlformats.org/officeDocument/2006/relationships/image" Target="../media/image73.gif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g"/><Relationship Id="rId3" Type="http://schemas.openxmlformats.org/officeDocument/2006/relationships/audio" Target="../media/media10.mp3"/><Relationship Id="rId7" Type="http://schemas.openxmlformats.org/officeDocument/2006/relationships/notesSlide" Target="../notesSlides/notesSlide31.xml"/><Relationship Id="rId2" Type="http://schemas.microsoft.com/office/2007/relationships/media" Target="../media/media10.mp3"/><Relationship Id="rId1" Type="http://schemas.openxmlformats.org/officeDocument/2006/relationships/tags" Target="../tags/tag32.xml"/><Relationship Id="rId6" Type="http://schemas.openxmlformats.org/officeDocument/2006/relationships/slideLayout" Target="../slideLayouts/slideLayout22.xml"/><Relationship Id="rId5" Type="http://schemas.openxmlformats.org/officeDocument/2006/relationships/audio" Target="../media/media11.m4a"/><Relationship Id="rId10" Type="http://schemas.openxmlformats.org/officeDocument/2006/relationships/image" Target="../media/image24.png"/><Relationship Id="rId4" Type="http://schemas.microsoft.com/office/2007/relationships/media" Target="../media/media11.m4a"/><Relationship Id="rId9" Type="http://schemas.openxmlformats.org/officeDocument/2006/relationships/image" Target="../media/image10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56.xml"/><Relationship Id="rId1" Type="http://schemas.openxmlformats.org/officeDocument/2006/relationships/tags" Target="../tags/tag33.xml"/><Relationship Id="rId5" Type="http://schemas.openxmlformats.org/officeDocument/2006/relationships/image" Target="../media/image106.png"/><Relationship Id="rId4" Type="http://schemas.openxmlformats.org/officeDocument/2006/relationships/image" Target="../media/image9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5" Type="http://schemas.openxmlformats.org/officeDocument/2006/relationships/image" Target="../media/image23.png"/><Relationship Id="rId4" Type="http://schemas.openxmlformats.org/officeDocument/2006/relationships/image" Target="../media/image8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hyperlink" Target="http://google.com/" TargetMode="External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37.xml"/><Relationship Id="rId4" Type="http://schemas.openxmlformats.org/officeDocument/2006/relationships/image" Target="../media/image10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p3"/><Relationship Id="rId7" Type="http://schemas.openxmlformats.org/officeDocument/2006/relationships/image" Target="../media/image24.png"/><Relationship Id="rId2" Type="http://schemas.openxmlformats.org/officeDocument/2006/relationships/audio" Target="NULL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3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98.xml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47.png"/><Relationship Id="rId1" Type="http://schemas.openxmlformats.org/officeDocument/2006/relationships/tags" Target="../tags/tag6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13" Type="http://schemas.openxmlformats.org/officeDocument/2006/relationships/image" Target="../media/image24.png"/><Relationship Id="rId3" Type="http://schemas.openxmlformats.org/officeDocument/2006/relationships/audio" Target="../media/media3.mp3"/><Relationship Id="rId7" Type="http://schemas.openxmlformats.org/officeDocument/2006/relationships/notesSlide" Target="../notesSlides/notesSlide7.xml"/><Relationship Id="rId12" Type="http://schemas.openxmlformats.org/officeDocument/2006/relationships/image" Target="../media/image59.png"/><Relationship Id="rId2" Type="http://schemas.microsoft.com/office/2007/relationships/media" Target="../media/media3.mp3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22.xml"/><Relationship Id="rId11" Type="http://schemas.openxmlformats.org/officeDocument/2006/relationships/slide" Target="slide8.xml"/><Relationship Id="rId5" Type="http://schemas.openxmlformats.org/officeDocument/2006/relationships/audio" Target="../media/media4.m4a"/><Relationship Id="rId10" Type="http://schemas.openxmlformats.org/officeDocument/2006/relationships/image" Target="../media/image58.jpeg"/><Relationship Id="rId4" Type="http://schemas.microsoft.com/office/2007/relationships/media" Target="../media/media4.m4a"/><Relationship Id="rId9" Type="http://schemas.openxmlformats.org/officeDocument/2006/relationships/image" Target="../media/image57.jpg"/><Relationship Id="rId14" Type="http://schemas.openxmlformats.org/officeDocument/2006/relationships/image" Target="../media/image60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59.png"/><Relationship Id="rId3" Type="http://schemas.openxmlformats.org/officeDocument/2006/relationships/audio" Target="../media/media5.wav"/><Relationship Id="rId7" Type="http://schemas.openxmlformats.org/officeDocument/2006/relationships/audio" Target="../media/media7.mp3"/><Relationship Id="rId12" Type="http://schemas.openxmlformats.org/officeDocument/2006/relationships/image" Target="../media/image62.gif"/><Relationship Id="rId2" Type="http://schemas.microsoft.com/office/2007/relationships/media" Target="../media/media5.wav"/><Relationship Id="rId1" Type="http://schemas.openxmlformats.org/officeDocument/2006/relationships/tags" Target="../tags/tag9.xml"/><Relationship Id="rId6" Type="http://schemas.microsoft.com/office/2007/relationships/media" Target="../media/media7.mp3"/><Relationship Id="rId11" Type="http://schemas.openxmlformats.org/officeDocument/2006/relationships/image" Target="../media/image61.gif"/><Relationship Id="rId5" Type="http://schemas.openxmlformats.org/officeDocument/2006/relationships/audio" Target="../media/media6.m4a"/><Relationship Id="rId15" Type="http://schemas.openxmlformats.org/officeDocument/2006/relationships/image" Target="../media/image24.png"/><Relationship Id="rId10" Type="http://schemas.openxmlformats.org/officeDocument/2006/relationships/image" Target="../media/image56.jpg"/><Relationship Id="rId4" Type="http://schemas.microsoft.com/office/2007/relationships/media" Target="../media/media6.m4a"/><Relationship Id="rId9" Type="http://schemas.openxmlformats.org/officeDocument/2006/relationships/notesSlide" Target="../notesSlides/notesSlide8.xml"/><Relationship Id="rId14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59.png"/><Relationship Id="rId3" Type="http://schemas.openxmlformats.org/officeDocument/2006/relationships/audio" Target="../media/media5.wav"/><Relationship Id="rId7" Type="http://schemas.openxmlformats.org/officeDocument/2006/relationships/audio" Target="../media/media7.mp3"/><Relationship Id="rId12" Type="http://schemas.openxmlformats.org/officeDocument/2006/relationships/image" Target="../media/image62.gif"/><Relationship Id="rId2" Type="http://schemas.microsoft.com/office/2007/relationships/media" Target="../media/media5.wav"/><Relationship Id="rId16" Type="http://schemas.openxmlformats.org/officeDocument/2006/relationships/comments" Target="../comments/comment1.xml"/><Relationship Id="rId1" Type="http://schemas.openxmlformats.org/officeDocument/2006/relationships/tags" Target="../tags/tag10.xml"/><Relationship Id="rId6" Type="http://schemas.microsoft.com/office/2007/relationships/media" Target="../media/media7.mp3"/><Relationship Id="rId11" Type="http://schemas.openxmlformats.org/officeDocument/2006/relationships/image" Target="../media/image61.gif"/><Relationship Id="rId5" Type="http://schemas.openxmlformats.org/officeDocument/2006/relationships/audio" Target="../media/media8.m4a"/><Relationship Id="rId15" Type="http://schemas.openxmlformats.org/officeDocument/2006/relationships/image" Target="../media/image24.png"/><Relationship Id="rId10" Type="http://schemas.openxmlformats.org/officeDocument/2006/relationships/image" Target="../media/image56.jpg"/><Relationship Id="rId4" Type="http://schemas.microsoft.com/office/2007/relationships/media" Target="../media/media8.m4a"/><Relationship Id="rId9" Type="http://schemas.openxmlformats.org/officeDocument/2006/relationships/notesSlide" Target="../notesSlides/notesSlide9.xml"/><Relationship Id="rId1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C93BB-7D1F-B28E-BA3C-AEE8E148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14B1E-130A-225F-536C-3385365DA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0310DD-4FDB-93C3-F525-38632E1D9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10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59029"/>
    </mc:Choice>
    <mc:Fallback xmlns="">
      <p:transition spd="slow" advClick="0" advTm="25902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7" y="2192512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sp>
        <p:nvSpPr>
          <p:cNvPr id="16" name="danana"/>
          <p:cNvSpPr txBox="1"/>
          <p:nvPr/>
        </p:nvSpPr>
        <p:spPr>
          <a:xfrm>
            <a:off x="3926152" y="2200577"/>
            <a:ext cx="5818097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Tàu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lửa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971182" y="3368965"/>
            <a:ext cx="5818097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Thuyền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971182" y="4570622"/>
            <a:ext cx="572803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Máy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bay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1917144" y="-71020"/>
            <a:ext cx="8655728" cy="231334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5603" y="3114197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725603" y="435227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847492" y="147310"/>
            <a:ext cx="647182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3. </a:t>
            </a:r>
            <a:r>
              <a:rPr lang="vi-VN" sz="2800" dirty="0">
                <a:solidFill>
                  <a:srgbClr val="FF0000"/>
                </a:solidFill>
                <a:latin typeface="+mj-lt"/>
              </a:rPr>
              <a:t>Trên thân nhiều đốt</a:t>
            </a:r>
          </a:p>
          <a:p>
            <a:r>
              <a:rPr lang="en-US" sz="2800" dirty="0">
                <a:solidFill>
                  <a:srgbClr val="FF0000"/>
                </a:solidFill>
                <a:latin typeface="+mj-lt"/>
              </a:rPr>
              <a:t>               </a:t>
            </a:r>
            <a:r>
              <a:rPr lang="vi-VN" sz="2800" dirty="0">
                <a:solidFill>
                  <a:srgbClr val="FF0000"/>
                </a:solidFill>
                <a:latin typeface="+mj-lt"/>
              </a:rPr>
              <a:t>Trong ruột nhiều con</a:t>
            </a:r>
          </a:p>
          <a:p>
            <a:r>
              <a:rPr lang="en-US" sz="2800" dirty="0">
                <a:solidFill>
                  <a:srgbClr val="FF0000"/>
                </a:solidFill>
                <a:latin typeface="+mj-lt"/>
              </a:rPr>
              <a:t>               </a:t>
            </a:r>
            <a:r>
              <a:rPr lang="vi-VN" sz="2800" dirty="0">
                <a:solidFill>
                  <a:srgbClr val="FF0000"/>
                </a:solidFill>
                <a:latin typeface="+mj-lt"/>
              </a:rPr>
              <a:t>Chạy như rắn trườn</a:t>
            </a:r>
          </a:p>
          <a:p>
            <a:r>
              <a:rPr lang="en-US" sz="2800" dirty="0">
                <a:solidFill>
                  <a:srgbClr val="FF0000"/>
                </a:solidFill>
                <a:latin typeface="+mj-lt"/>
              </a:rPr>
              <a:t>               </a:t>
            </a:r>
            <a:r>
              <a:rPr lang="vi-VN" sz="2800" dirty="0">
                <a:solidFill>
                  <a:srgbClr val="FF0000"/>
                </a:solidFill>
                <a:latin typeface="+mj-lt"/>
              </a:rPr>
              <a:t>Thở ra toàn khói?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" name="Đường Mỹ An 13 65">
            <a:hlinkClick r:id="" action="ppaction://media"/>
            <a:extLst>
              <a:ext uri="{FF2B5EF4-FFF2-40B4-BE49-F238E27FC236}">
                <a16:creationId xmlns:a16="http://schemas.microsoft.com/office/drawing/2014/main" id="{200706C1-4E61-4668-8112-7A06419EA46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81974" y="6003587"/>
            <a:ext cx="609600" cy="609600"/>
          </a:xfrm>
          <a:prstGeom prst="rect">
            <a:avLst/>
          </a:prstGeom>
        </p:spPr>
      </p:pic>
      <p:pic>
        <p:nvPicPr>
          <p:cNvPr id="3" name="sound1">
            <a:hlinkClick r:id="" action="ppaction://media"/>
            <a:extLst>
              <a:ext uri="{FF2B5EF4-FFF2-40B4-BE49-F238E27FC236}">
                <a16:creationId xmlns:a16="http://schemas.microsoft.com/office/drawing/2014/main" id="{08761EFA-BC23-4BA0-B49F-090975ABC448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505349" y="3154684"/>
            <a:ext cx="609600" cy="609600"/>
          </a:xfrm>
          <a:prstGeom prst="rect">
            <a:avLst/>
          </a:prstGeom>
        </p:spPr>
      </p:pic>
      <p:pic>
        <p:nvPicPr>
          <p:cNvPr id="5" name="sound1">
            <a:hlinkClick r:id="" action="ppaction://media"/>
            <a:extLst>
              <a:ext uri="{FF2B5EF4-FFF2-40B4-BE49-F238E27FC236}">
                <a16:creationId xmlns:a16="http://schemas.microsoft.com/office/drawing/2014/main" id="{487C0810-2FC3-4305-82E0-7E38A53E997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539527" y="455948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672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0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1 -0.04953 C 0.06355 -0.06273 0.07605 -0.07291 0.08685 -0.08171 C 0.08946 -0.08981 0.1017 -0.10764 0.10925 -0.11389 C 0.1181 -0.1419 0.17175 -0.15115 0.20209 -0.1544 C 0.21719 -0.1537 0.23295 -0.15625 0.2474 -0.15254 C 0.25313 -0.15115 0.25404 -0.14421 0.25743 -0.14004 C 0.26185 -0.13472 0.26511 -0.12291 0.26758 -0.11597 C 0.26928 -0.11065 0.27279 -0.1 0.27279 -0.09977 C 0.27188 -0.08379 0.27149 -0.06759 0.27019 -0.05139 C 0.26941 -0.04583 0.2655 -0.04398 0.26264 -0.03935 C 0.24649 -0.01342 0.21732 -0.0037 0.1823 0.00116 C 0.16159 -0.00069 0.16251 0.00232 0.14948 -0.00694 C 0.14336 -0.01134 0.13191 -0.02106 0.13191 -0.02083 C 0.12813 -0.03032 0.12448 -0.04953 0.12448 -0.0493 C 0.12722 -0.08935 0.11928 -0.07824 0.13685 -0.09791 C 0.14831 -0.11065 0.1349 -0.10208 0.14948 -0.10972 C 0.16081 -0.12315 0.17487 -0.13565 0.19206 -0.14421 C 0.19532 -0.14583 0.19883 -0.14745 0.20209 -0.14838 C 0.20886 -0.15023 0.22227 -0.15254 0.22227 -0.15231 C 0.22982 -0.15185 0.23751 -0.15208 0.24493 -0.15046 C 0.2474 -0.15 0.24831 -0.14745 0.25001 -0.14606 C 0.26146 -0.13819 0.26836 -0.13078 0.27501 -0.1199 C 0.27982 -0.09352 0.29467 -0.03865 0.27279 -0.02106 C 0.25404 -0.00602 0.22514 0.00371 0.19987 0.00718 C 0.1823 0.00533 0.17826 0.00602 0.16706 -0.00301 C 0.15951 -0.01574 0.15691 -0.02777 0.15469 -0.04143 C 0.15612 -0.07523 0.14857 -0.09467 0.17227 -0.11782 C 0.17917 -0.12453 0.18112 -0.12916 0.19206 -0.13194 C 0.19987 -0.13611 0.20626 -0.13796 0.21472 -0.14004 C 0.24076 -0.13819 0.23165 -0.13819 0.24232 -0.13819 L 0.2198 -0.12384 L 0.23998 -0.14421 " pathEditMode="relative" rAng="0" ptsTypes="AAAAAAAAAAAAAAAAAAAAAAAAAAAAAA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3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71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37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  <p:bldP spid="22" grpId="0" animBg="1"/>
      <p:bldP spid="24" grpId="0" animBg="1"/>
      <p:bldP spid="27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7" y="2192512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sp>
        <p:nvSpPr>
          <p:cNvPr id="16" name="danana"/>
          <p:cNvSpPr txBox="1"/>
          <p:nvPr/>
        </p:nvSpPr>
        <p:spPr>
          <a:xfrm>
            <a:off x="3881124" y="2455117"/>
            <a:ext cx="59081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thuyền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971182" y="3484135"/>
            <a:ext cx="5818097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sông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971182" y="4570622"/>
            <a:ext cx="5818097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Con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1868557" y="-34575"/>
            <a:ext cx="8534474" cy="231334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5603" y="3114197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725603" y="435227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2149127" y="46362"/>
            <a:ext cx="79599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4</a:t>
            </a:r>
          </a:p>
          <a:p>
            <a:pPr lvl="0"/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</a:t>
            </a:r>
            <a:r>
              <a:rPr lang="vi-VN" sz="3200" dirty="0">
                <a:solidFill>
                  <a:srgbClr val="FF0000"/>
                </a:solidFill>
              </a:rPr>
              <a:t>Con gì có mũi không mồm</a:t>
            </a:r>
            <a:endParaRPr lang="en-US" sz="3200" dirty="0">
              <a:solidFill>
                <a:srgbClr val="FF0000"/>
              </a:solidFill>
            </a:endParaRPr>
          </a:p>
          <a:p>
            <a:pPr lvl="0"/>
            <a:r>
              <a:rPr lang="en-US" sz="3200" dirty="0">
                <a:solidFill>
                  <a:srgbClr val="FF0000"/>
                </a:solidFill>
              </a:rPr>
              <a:t>   </a:t>
            </a:r>
            <a:r>
              <a:rPr lang="vi-VN" sz="3200" dirty="0">
                <a:solidFill>
                  <a:srgbClr val="FF0000"/>
                </a:solidFill>
              </a:rPr>
              <a:t>Dưới sông biết chạy lên đường đứng im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5385" y="0"/>
            <a:ext cx="1137802" cy="1137802"/>
          </a:xfrm>
          <a:prstGeom prst="rect">
            <a:avLst/>
          </a:prstGeom>
        </p:spPr>
      </p:pic>
      <p:pic>
        <p:nvPicPr>
          <p:cNvPr id="2" name="Đường Mỹ An 13 65">
            <a:hlinkClick r:id="" action="ppaction://media"/>
            <a:extLst>
              <a:ext uri="{FF2B5EF4-FFF2-40B4-BE49-F238E27FC236}">
                <a16:creationId xmlns:a16="http://schemas.microsoft.com/office/drawing/2014/main" id="{200706C1-4E61-4668-8112-7A06419EA46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81974" y="6003587"/>
            <a:ext cx="609600" cy="609600"/>
          </a:xfrm>
          <a:prstGeom prst="rect">
            <a:avLst/>
          </a:prstGeom>
        </p:spPr>
      </p:pic>
      <p:pic>
        <p:nvPicPr>
          <p:cNvPr id="3" name="sound1">
            <a:hlinkClick r:id="" action="ppaction://media"/>
            <a:extLst>
              <a:ext uri="{FF2B5EF4-FFF2-40B4-BE49-F238E27FC236}">
                <a16:creationId xmlns:a16="http://schemas.microsoft.com/office/drawing/2014/main" id="{08761EFA-BC23-4BA0-B49F-090975ABC448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505349" y="3154684"/>
            <a:ext cx="609600" cy="609600"/>
          </a:xfrm>
          <a:prstGeom prst="rect">
            <a:avLst/>
          </a:prstGeom>
        </p:spPr>
      </p:pic>
      <p:pic>
        <p:nvPicPr>
          <p:cNvPr id="5" name="sound1">
            <a:hlinkClick r:id="" action="ppaction://media"/>
            <a:extLst>
              <a:ext uri="{FF2B5EF4-FFF2-40B4-BE49-F238E27FC236}">
                <a16:creationId xmlns:a16="http://schemas.microsoft.com/office/drawing/2014/main" id="{487C0810-2FC3-4305-82E0-7E38A53E997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539527" y="455948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881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0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1 -0.04953 C 0.06355 -0.06273 0.07605 -0.07291 0.08685 -0.08171 C 0.08946 -0.08981 0.1017 -0.10764 0.10925 -0.11389 C 0.1181 -0.1419 0.17175 -0.15115 0.20209 -0.1544 C 0.21719 -0.1537 0.23295 -0.15625 0.2474 -0.15254 C 0.25313 -0.15115 0.25404 -0.14421 0.25743 -0.14004 C 0.26185 -0.13472 0.26511 -0.12291 0.26758 -0.11597 C 0.26928 -0.11065 0.27279 -0.1 0.27279 -0.09977 C 0.27188 -0.08379 0.27149 -0.06759 0.27019 -0.05139 C 0.26941 -0.04583 0.2655 -0.04398 0.26264 -0.03935 C 0.24649 -0.01342 0.21732 -0.0037 0.1823 0.00116 C 0.16159 -0.00069 0.16251 0.00232 0.14948 -0.00694 C 0.14336 -0.01134 0.13191 -0.02106 0.13191 -0.02083 C 0.12813 -0.03032 0.12448 -0.04953 0.12448 -0.0493 C 0.12722 -0.08935 0.11928 -0.07824 0.13685 -0.09791 C 0.14831 -0.11065 0.1349 -0.10208 0.14948 -0.10972 C 0.16081 -0.12315 0.17487 -0.13565 0.19206 -0.14421 C 0.19532 -0.14583 0.19883 -0.14745 0.20209 -0.14838 C 0.20886 -0.15023 0.22227 -0.15254 0.22227 -0.15231 C 0.22982 -0.15185 0.23751 -0.15208 0.24493 -0.15046 C 0.2474 -0.15 0.24831 -0.14745 0.25001 -0.14606 C 0.26146 -0.13819 0.26836 -0.13078 0.27501 -0.1199 C 0.27982 -0.09352 0.29467 -0.03865 0.27279 -0.02106 C 0.25404 -0.00602 0.22514 0.00371 0.19987 0.00718 C 0.1823 0.00533 0.17826 0.00602 0.16706 -0.00301 C 0.15951 -0.01574 0.15691 -0.02777 0.15469 -0.04143 C 0.15612 -0.07523 0.14857 -0.09467 0.17227 -0.11782 C 0.17917 -0.12453 0.18112 -0.12916 0.19206 -0.13194 C 0.19987 -0.13611 0.20626 -0.13796 0.21472 -0.14004 C 0.24076 -0.13819 0.23165 -0.13819 0.24232 -0.13819 L 0.2198 -0.12384 L 0.23998 -0.14421 " pathEditMode="relative" rAng="0" ptsTypes="AAAAAAAAAAAAAAAAAAAAAAAAAAAAAA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3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71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0.01389 L -0.00222 1.0044 " pathEditMode="relative" rAng="0" ptsTypes="AA">
                                      <p:cBhvr>
                                        <p:cTn id="37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4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  <p:bldP spid="22" grpId="0" animBg="1"/>
      <p:bldP spid="24" grpId="0" animBg="1"/>
      <p:bldP spid="27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488EBE35-D46B-4D19-7539-696C72DE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1786"/>
            <a:ext cx="12188825" cy="6856214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48435799-E81A-BABE-5F5A-0C86864A64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455" y="1491670"/>
            <a:ext cx="2749274" cy="2759081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89394DFF-FAE7-B629-0E61-9A94332E5B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244" y="4638664"/>
            <a:ext cx="4355036" cy="1759377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6E9BB87A-E1F4-585A-21AB-9E51C643F9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81" y="2266713"/>
            <a:ext cx="1978990" cy="4590394"/>
          </a:xfrm>
          <a:prstGeom prst="rect">
            <a:avLst/>
          </a:prstGeom>
        </p:spPr>
      </p:pic>
      <p:sp>
        <p:nvSpPr>
          <p:cNvPr id="6" name="任意多边形 13">
            <a:extLst>
              <a:ext uri="{FF2B5EF4-FFF2-40B4-BE49-F238E27FC236}">
                <a16:creationId xmlns:a16="http://schemas.microsoft.com/office/drawing/2014/main" id="{69BDD565-029B-CA96-DB8B-AD36EF862002}"/>
              </a:ext>
            </a:extLst>
          </p:cNvPr>
          <p:cNvSpPr/>
          <p:nvPr/>
        </p:nvSpPr>
        <p:spPr>
          <a:xfrm>
            <a:off x="1269150" y="2652646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7" name="任意多边形 14">
            <a:extLst>
              <a:ext uri="{FF2B5EF4-FFF2-40B4-BE49-F238E27FC236}">
                <a16:creationId xmlns:a16="http://schemas.microsoft.com/office/drawing/2014/main" id="{FF1E4CD7-53DC-6B08-4E01-3AD5F1708A1C}"/>
              </a:ext>
            </a:extLst>
          </p:cNvPr>
          <p:cNvSpPr/>
          <p:nvPr/>
        </p:nvSpPr>
        <p:spPr>
          <a:xfrm>
            <a:off x="1301172" y="3167648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8" name="任意多边形 15">
            <a:extLst>
              <a:ext uri="{FF2B5EF4-FFF2-40B4-BE49-F238E27FC236}">
                <a16:creationId xmlns:a16="http://schemas.microsoft.com/office/drawing/2014/main" id="{376372C2-3E60-1AD7-0BCA-7D60BFEA2E71}"/>
              </a:ext>
            </a:extLst>
          </p:cNvPr>
          <p:cNvSpPr/>
          <p:nvPr/>
        </p:nvSpPr>
        <p:spPr>
          <a:xfrm>
            <a:off x="1337235" y="3658237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10" name="图片 6">
            <a:extLst>
              <a:ext uri="{FF2B5EF4-FFF2-40B4-BE49-F238E27FC236}">
                <a16:creationId xmlns:a16="http://schemas.microsoft.com/office/drawing/2014/main" id="{0EF32255-D7FB-E6BE-19E2-63B1E434165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9739" y="-34365"/>
            <a:ext cx="4997806" cy="23688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50B003-FE7B-2D63-61EA-891A2DC2A6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30" y="331857"/>
            <a:ext cx="783770" cy="10953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AC3ED18-C6F3-5BE2-F830-A278920FF8EE}"/>
              </a:ext>
            </a:extLst>
          </p:cNvPr>
          <p:cNvSpPr/>
          <p:nvPr/>
        </p:nvSpPr>
        <p:spPr>
          <a:xfrm>
            <a:off x="3569127" y="616225"/>
            <a:ext cx="7966794" cy="830972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126">
              <a:defRPr/>
            </a:pPr>
            <a:r>
              <a:rPr lang="en-US" sz="48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48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4800" b="1" dirty="0">
              <a:ln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820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989"/>
    </mc:Choice>
    <mc:Fallback xmlns="">
      <p:transition spd="slow" advClick="0" advTm="17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-1.58007 3.7037E-7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997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0 L 4.58333E-6 0.2858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28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D5B3EF-1A13-47CD-BB83-093B764F6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0BAED5-6D61-463D-A87B-2144F3990411}"/>
              </a:ext>
            </a:extLst>
          </p:cNvPr>
          <p:cNvSpPr txBox="1"/>
          <p:nvPr/>
        </p:nvSpPr>
        <p:spPr>
          <a:xfrm>
            <a:off x="3392555" y="1831164"/>
            <a:ext cx="48237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HOẠT ĐỘNG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gắn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2" descr="Kết nối tri thức với cuộc sống">
            <a:extLst>
              <a:ext uri="{FF2B5EF4-FFF2-40B4-BE49-F238E27FC236}">
                <a16:creationId xmlns:a16="http://schemas.microsoft.com/office/drawing/2014/main" id="{819F8190-7925-4155-A4E9-848E7DF6C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64680">
            <a:off x="291610" y="117154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534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88"/>
    </mc:Choice>
    <mc:Fallback xmlns="">
      <p:transition spd="slow" advClick="0" advTm="5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5D4B06B-FD6B-BE63-9735-00220ED65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235" y="1094422"/>
            <a:ext cx="12192000" cy="68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5CF1F5-0EFF-D4A8-FA07-133D87BE3515}"/>
              </a:ext>
            </a:extLst>
          </p:cNvPr>
          <p:cNvSpPr txBox="1"/>
          <p:nvPr/>
        </p:nvSpPr>
        <p:spPr>
          <a:xfrm>
            <a:off x="1373794" y="215564"/>
            <a:ext cx="11517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B3F435-161E-BC28-31D6-59EF9F3DE1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955" y="2231775"/>
            <a:ext cx="3061063" cy="15696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FDCDBC-68D7-DD5E-091B-954ED983F0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4282" y="2231775"/>
            <a:ext cx="3426109" cy="15696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A4D327-1F14-9DE3-486A-EC8922CB1F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8655" y="2224920"/>
            <a:ext cx="3061062" cy="15696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A1A17E-A290-E0FC-742F-F1AB1A0FC1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1366" y="4153435"/>
            <a:ext cx="3426109" cy="1837627"/>
          </a:xfrm>
          <a:prstGeom prst="rect">
            <a:avLst/>
          </a:prstGeom>
        </p:spPr>
      </p:pic>
      <p:pic>
        <p:nvPicPr>
          <p:cNvPr id="1026" name="Picture 2" descr="Xe Buyt">
            <a:extLst>
              <a:ext uri="{FF2B5EF4-FFF2-40B4-BE49-F238E27FC236}">
                <a16:creationId xmlns:a16="http://schemas.microsoft.com/office/drawing/2014/main" id="{9D077028-AF6A-9025-D4CD-93B91EFCC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377" y="4247987"/>
            <a:ext cx="3213377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53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9479">
        <p:fade/>
      </p:transition>
    </mc:Choice>
    <mc:Fallback xmlns="">
      <p:transition spd="med" advClick="0" advTm="394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0D1BF6-28B1-495E-96CB-8341EABB7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231"/>
            <a:ext cx="12183109" cy="68562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0C700F-E235-4536-8450-FD055EAB91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894"/>
            <a:ext cx="1990166" cy="19818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D36048-0DFF-C145-E213-313C3B3F35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5460" y="2576643"/>
            <a:ext cx="2001079" cy="2373796"/>
          </a:xfrm>
          <a:prstGeom prst="rect">
            <a:avLst/>
          </a:prstGeom>
          <a:solidFill>
            <a:srgbClr val="0000FF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8F525A-86BC-C435-9A39-DDB2FED98B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12" y="1457050"/>
            <a:ext cx="1905266" cy="19719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0298A0-EC97-A5A0-0890-B89E8F958C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27" y="3535951"/>
            <a:ext cx="1743318" cy="20005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62FC25-F7A9-BECC-FD34-3B308D9103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491" y="1525895"/>
            <a:ext cx="1838582" cy="20100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35C0F3-1E7E-45F5-FE33-0BFE9DF26AD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085" y="3632176"/>
            <a:ext cx="1810003" cy="16999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192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4992"/>
    </mc:Choice>
    <mc:Fallback xmlns="">
      <p:transition spd="slow" advClick="0" advTm="249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5009D85E-FAD3-04B1-3549-E378FA67881F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5461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8DEFA60E-6B52-A2E2-8B56-FF71257468B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00B949AF-5F85-D2EF-C4FC-F92B5281A131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7754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F83EA4-6079-0B86-ADB7-3C3B0AA1F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736" y="1714351"/>
            <a:ext cx="6096528" cy="34292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CB6C24-73CA-BA28-DD3E-883980C54E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740596-ED5E-A27A-254E-4EE2B7B598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6322" y="2465748"/>
            <a:ext cx="2359356" cy="19265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D461BE-9CD9-C1B3-FCC6-7ABF9B1F17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95147" y="-86368"/>
            <a:ext cx="4773582" cy="2786113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C75DFAA8-3044-4393-D0DF-76E06C5BDDE7}"/>
              </a:ext>
            </a:extLst>
          </p:cNvPr>
          <p:cNvSpPr/>
          <p:nvPr/>
        </p:nvSpPr>
        <p:spPr>
          <a:xfrm rot="2111784">
            <a:off x="4222639" y="2061138"/>
            <a:ext cx="1387366" cy="262804"/>
          </a:xfrm>
          <a:prstGeom prst="leftArrow">
            <a:avLst/>
          </a:prstGeom>
          <a:solidFill>
            <a:srgbClr val="00B0F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F714B7-7683-A604-FED9-4C7B2CB667F2}"/>
              </a:ext>
            </a:extLst>
          </p:cNvPr>
          <p:cNvSpPr txBox="1">
            <a:spLocks/>
          </p:cNvSpPr>
          <p:nvPr/>
        </p:nvSpPr>
        <p:spPr>
          <a:xfrm>
            <a:off x="1496070" y="2699745"/>
            <a:ext cx="2067146" cy="55439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9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GB" sz="2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2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523F983-CF55-5026-A520-DF0C319FE10F}"/>
              </a:ext>
            </a:extLst>
          </p:cNvPr>
          <p:cNvSpPr txBox="1">
            <a:spLocks/>
          </p:cNvSpPr>
          <p:nvPr/>
        </p:nvSpPr>
        <p:spPr>
          <a:xfrm>
            <a:off x="9015358" y="2753888"/>
            <a:ext cx="2638095" cy="55439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GB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endParaRPr lang="en-US" sz="3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B6DE35A2-EE0A-11C1-901C-40DDD1ACE004}"/>
              </a:ext>
            </a:extLst>
          </p:cNvPr>
          <p:cNvSpPr/>
          <p:nvPr/>
        </p:nvSpPr>
        <p:spPr>
          <a:xfrm rot="8603169">
            <a:off x="6629955" y="2079113"/>
            <a:ext cx="1387366" cy="241727"/>
          </a:xfrm>
          <a:prstGeom prst="leftArrow">
            <a:avLst/>
          </a:prstGeom>
          <a:solidFill>
            <a:srgbClr val="00B0F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F20FE1-6307-2B1B-B3DF-B0EDD067DB6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281" y="5395"/>
            <a:ext cx="4188516" cy="2602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AC8CC66-F6E9-55DF-0B8A-C4CD662312DF}"/>
              </a:ext>
            </a:extLst>
          </p:cNvPr>
          <p:cNvSpPr txBox="1">
            <a:spLocks/>
          </p:cNvSpPr>
          <p:nvPr/>
        </p:nvSpPr>
        <p:spPr>
          <a:xfrm>
            <a:off x="9015357" y="3695625"/>
            <a:ext cx="2638095" cy="5543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GB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endParaRPr lang="en-US" sz="3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Left 11">
            <a:extLst>
              <a:ext uri="{FF2B5EF4-FFF2-40B4-BE49-F238E27FC236}">
                <a16:creationId xmlns:a16="http://schemas.microsoft.com/office/drawing/2014/main" id="{DCD4D05D-7080-1C8A-505D-997ECD453A0E}"/>
              </a:ext>
            </a:extLst>
          </p:cNvPr>
          <p:cNvSpPr/>
          <p:nvPr/>
        </p:nvSpPr>
        <p:spPr>
          <a:xfrm rot="13416533">
            <a:off x="6638963" y="4514239"/>
            <a:ext cx="1387366" cy="241727"/>
          </a:xfrm>
          <a:prstGeom prst="leftArrow">
            <a:avLst/>
          </a:prstGeom>
          <a:solidFill>
            <a:srgbClr val="00B0F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D57F25-1BFA-7498-3EA4-5219EDE0AF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526" y="4378427"/>
            <a:ext cx="4154272" cy="24795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B37DF5F-56F5-D25F-6CCE-AA00DE5497D5}"/>
              </a:ext>
            </a:extLst>
          </p:cNvPr>
          <p:cNvSpPr txBox="1">
            <a:spLocks/>
          </p:cNvSpPr>
          <p:nvPr/>
        </p:nvSpPr>
        <p:spPr>
          <a:xfrm>
            <a:off x="702100" y="3675035"/>
            <a:ext cx="3550404" cy="55439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GB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GB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endParaRPr lang="en-US" sz="3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CD907F9-B59C-9245-4E63-C25B18C792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1" y="4330120"/>
            <a:ext cx="4564839" cy="2522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Arrow: Left 15">
            <a:extLst>
              <a:ext uri="{FF2B5EF4-FFF2-40B4-BE49-F238E27FC236}">
                <a16:creationId xmlns:a16="http://schemas.microsoft.com/office/drawing/2014/main" id="{09FE34EC-717B-54E3-CDD1-F654E522DFDF}"/>
              </a:ext>
            </a:extLst>
          </p:cNvPr>
          <p:cNvSpPr/>
          <p:nvPr/>
        </p:nvSpPr>
        <p:spPr>
          <a:xfrm rot="18987537">
            <a:off x="4020134" y="4482428"/>
            <a:ext cx="1387366" cy="241727"/>
          </a:xfrm>
          <a:prstGeom prst="leftArrow">
            <a:avLst/>
          </a:prstGeom>
          <a:solidFill>
            <a:srgbClr val="00B0F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489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5454"/>
    </mc:Choice>
    <mc:Fallback xmlns="">
      <p:transition spd="slow" advClick="0" advTm="45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4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46C8CD-8E65-4D80-8B9D-6BEBB17E4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05910">
            <a:off x="100513" y="481753"/>
            <a:ext cx="1627773" cy="14875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6B9418-E437-437A-BC48-BE25D02E10FD}"/>
              </a:ext>
            </a:extLst>
          </p:cNvPr>
          <p:cNvSpPr txBox="1"/>
          <p:nvPr/>
        </p:nvSpPr>
        <p:spPr>
          <a:xfrm>
            <a:off x="1453243" y="1625275"/>
            <a:ext cx="9584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EE0202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539FA6-F684-4804-9693-DCCFE6859CDF}"/>
              </a:ext>
            </a:extLst>
          </p:cNvPr>
          <p:cNvSpPr txBox="1"/>
          <p:nvPr/>
        </p:nvSpPr>
        <p:spPr>
          <a:xfrm>
            <a:off x="2849336" y="2210050"/>
            <a:ext cx="62538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MỜI CÁC EM XEM PHIM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050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10644"/>
    </mc:Choice>
    <mc:Fallback xmlns="">
      <p:transition advClick="0" advTm="11064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27" y="-116115"/>
            <a:ext cx="13178969" cy="7072293"/>
          </a:xfrm>
          <a:prstGeom prst="rect">
            <a:avLst/>
          </a:prstGeom>
        </p:spPr>
      </p:pic>
      <p:sp>
        <p:nvSpPr>
          <p:cNvPr id="4" name="Text Placeholder 2"/>
          <p:cNvSpPr txBox="1"/>
          <p:nvPr/>
        </p:nvSpPr>
        <p:spPr>
          <a:xfrm>
            <a:off x="2755541" y="2324302"/>
            <a:ext cx="7957951" cy="1433563"/>
          </a:xfrm>
          <a:prstGeom prst="rect">
            <a:avLst/>
          </a:prstGeom>
        </p:spPr>
        <p:txBody>
          <a:bodyPr vert="horz" lIns="129175" tIns="64587" rIns="129175" bIns="64587" rtlCol="0" anchor="ctr"/>
          <a:lstStyle>
            <a:defPPr>
              <a:defRPr lang="en-US"/>
            </a:defPPr>
            <a:lvl1pPr marL="0" algn="ctr" defTabSz="685800" rtl="0" eaLnBrk="1" latinLnBrk="0" hangingPunct="1"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GIỚI THIỆU</a:t>
            </a: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Picture 2" descr="Kết nối tri thức với cuộc sống">
            <a:extLst>
              <a:ext uri="{FF2B5EF4-FFF2-40B4-BE49-F238E27FC236}">
                <a16:creationId xmlns:a16="http://schemas.microsoft.com/office/drawing/2014/main" id="{6515A1C0-A5D4-4A07-BC3D-488AE7CFC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68013">
            <a:off x="1463836" y="846087"/>
            <a:ext cx="1578776" cy="1578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1" advClick="0" advTm="27369">
        <p15:prstTrans prst="fracture"/>
      </p:transition>
    </mc:Choice>
    <mc:Fallback xmlns="">
      <p:transition advClick="0" advTm="273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46C8CD-8E65-4D80-8B9D-6BEBB17E4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05910">
            <a:off x="-6937" y="481753"/>
            <a:ext cx="1627773" cy="14875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6B9418-E437-437A-BC48-BE25D02E10FD}"/>
              </a:ext>
            </a:extLst>
          </p:cNvPr>
          <p:cNvSpPr txBox="1"/>
          <p:nvPr/>
        </p:nvSpPr>
        <p:spPr>
          <a:xfrm>
            <a:off x="1303564" y="1628710"/>
            <a:ext cx="95848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095242-88D6-412F-8FB8-E453184B852B}"/>
              </a:ext>
            </a:extLst>
          </p:cNvPr>
          <p:cNvSpPr txBox="1"/>
          <p:nvPr/>
        </p:nvSpPr>
        <p:spPr>
          <a:xfrm>
            <a:off x="2874864" y="740106"/>
            <a:ext cx="624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 LUẬN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927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1401"/>
    </mc:Choice>
    <mc:Fallback xmlns="">
      <p:transition advClick="0" advTm="11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D5B3EF-1A13-47CD-BB83-093B764F6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0BAED5-6D61-463D-A87B-2144F3990411}"/>
              </a:ext>
            </a:extLst>
          </p:cNvPr>
          <p:cNvSpPr txBox="1"/>
          <p:nvPr/>
        </p:nvSpPr>
        <p:spPr>
          <a:xfrm>
            <a:off x="3392555" y="1831164"/>
            <a:ext cx="4823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HOẠT ĐỘNG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ích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phương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2" descr="Kết nối tri thức với cuộc sống">
            <a:extLst>
              <a:ext uri="{FF2B5EF4-FFF2-40B4-BE49-F238E27FC236}">
                <a16:creationId xmlns:a16="http://schemas.microsoft.com/office/drawing/2014/main" id="{819F8190-7925-4155-A4E9-848E7DF6C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64680">
            <a:off x="291610" y="117154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306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527"/>
    </mc:Choice>
    <mc:Fallback xmlns="">
      <p:transition spd="slow" advClick="0" advTm="7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id="{21E2124C-1D69-4A54-B43B-A50AD032D0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032" y="3957075"/>
            <a:ext cx="2090434" cy="2319131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5DED3F78-D3DF-4252-B346-82F6BE8AF8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566"/>
          <a:stretch/>
        </p:blipFill>
        <p:spPr>
          <a:xfrm>
            <a:off x="8267163" y="4377595"/>
            <a:ext cx="3038413" cy="21070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8D601E5-955F-41A1-A763-748533B79E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451" y="1230502"/>
            <a:ext cx="5919038" cy="483161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60B23EB-6310-3AA4-E418-550CD650D6BD}"/>
              </a:ext>
            </a:extLst>
          </p:cNvPr>
          <p:cNvSpPr/>
          <p:nvPr/>
        </p:nvSpPr>
        <p:spPr>
          <a:xfrm>
            <a:off x="641032" y="2494844"/>
            <a:ext cx="1625600" cy="115146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+mj-lt"/>
              </a:rPr>
              <a:t>Xe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tải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có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thùng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để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chở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hàng</a:t>
            </a:r>
            <a:endParaRPr lang="en-US" b="1" dirty="0">
              <a:solidFill>
                <a:srgbClr val="0000FF"/>
              </a:solidFill>
              <a:latin typeface="+mj-lt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82CE1BD-E98E-366E-E390-D203FA7A8183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2266632" y="3070578"/>
            <a:ext cx="589110" cy="46392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60AC9F9-949C-3F28-E7E2-848298354ED8}"/>
              </a:ext>
            </a:extLst>
          </p:cNvPr>
          <p:cNvSpPr/>
          <p:nvPr/>
        </p:nvSpPr>
        <p:spPr>
          <a:xfrm>
            <a:off x="9284116" y="1667707"/>
            <a:ext cx="1625600" cy="115146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FF"/>
                </a:solidFill>
                <a:latin typeface="+mj-lt"/>
              </a:rPr>
              <a:t>Máy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bay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có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khoang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chứa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hàng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hóa</a:t>
            </a:r>
            <a:endParaRPr lang="en-US" b="1" dirty="0">
              <a:solidFill>
                <a:srgbClr val="0000FF"/>
              </a:solidFill>
              <a:latin typeface="+mj-lt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6CB8334-340C-850B-4142-FA7DBA19DC55}"/>
              </a:ext>
            </a:extLst>
          </p:cNvPr>
          <p:cNvCxnSpPr>
            <a:cxnSpLocks/>
          </p:cNvCxnSpPr>
          <p:nvPr/>
        </p:nvCxnSpPr>
        <p:spPr>
          <a:xfrm flipH="1">
            <a:off x="8482818" y="2136422"/>
            <a:ext cx="801298" cy="50354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3C112DC-0F0B-74B4-EC45-FC47AAA84E85}"/>
              </a:ext>
            </a:extLst>
          </p:cNvPr>
          <p:cNvCxnSpPr>
            <a:cxnSpLocks/>
          </p:cNvCxnSpPr>
          <p:nvPr/>
        </p:nvCxnSpPr>
        <p:spPr>
          <a:xfrm flipH="1">
            <a:off x="8482818" y="4556806"/>
            <a:ext cx="801298" cy="50354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00FE0E4-34B7-6DA8-DA86-EEB3A7161ADF}"/>
              </a:ext>
            </a:extLst>
          </p:cNvPr>
          <p:cNvSpPr/>
          <p:nvPr/>
        </p:nvSpPr>
        <p:spPr>
          <a:xfrm>
            <a:off x="9284116" y="3962711"/>
            <a:ext cx="1625600" cy="115146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FF"/>
                </a:solidFill>
                <a:latin typeface="+mj-lt"/>
              </a:rPr>
              <a:t>Tàu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thủy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chở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hàng</a:t>
            </a:r>
            <a:r>
              <a:rPr lang="en-US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</a:rPr>
              <a:t>hóa</a:t>
            </a:r>
            <a:endParaRPr lang="en-US" b="1" dirty="0">
              <a:solidFill>
                <a:srgbClr val="0000FF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902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7307"/>
    </mc:Choice>
    <mc:Fallback xmlns="">
      <p:transition advClick="0" advTm="97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id="{21E2124C-1D69-4A54-B43B-A50AD032D0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0270" y="5111487"/>
            <a:ext cx="2090434" cy="1695565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5DED3F78-D3DF-4252-B346-82F6BE8AF8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566"/>
          <a:stretch/>
        </p:blipFill>
        <p:spPr>
          <a:xfrm>
            <a:off x="8199430" y="4558217"/>
            <a:ext cx="3038413" cy="21070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14BCBB-F7A1-392F-72FE-95DF98A046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704" y="753350"/>
            <a:ext cx="1743318" cy="1952899"/>
          </a:xfrm>
          <a:prstGeom prst="rect">
            <a:avLst/>
          </a:prstGeom>
          <a:ln w="9525">
            <a:solidFill>
              <a:srgbClr val="FF000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6B098F-EF02-C136-2A09-BC34EC3563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2" y="774827"/>
            <a:ext cx="1838582" cy="1943371"/>
          </a:xfrm>
          <a:prstGeom prst="rect">
            <a:avLst/>
          </a:prstGeom>
          <a:solidFill>
            <a:srgbClr val="EE0202"/>
          </a:solidFill>
          <a:ln w="9525">
            <a:solidFill>
              <a:srgbClr val="FF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5D1C4C-D436-8693-8C91-56529459E0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495" y="682574"/>
            <a:ext cx="1810003" cy="2010055"/>
          </a:xfrm>
          <a:prstGeom prst="rect">
            <a:avLst/>
          </a:prstGeom>
          <a:ln w="12700">
            <a:solidFill>
              <a:srgbClr val="EE0202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AFA5AEA-2C42-926A-D84A-46857EC8EF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102" y="708142"/>
            <a:ext cx="1838582" cy="2010056"/>
          </a:xfrm>
          <a:prstGeom prst="rect">
            <a:avLst/>
          </a:prstGeom>
          <a:ln w="12700">
            <a:solidFill>
              <a:srgbClr val="EE0202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8FBB31E-8A00-3E6C-FB01-5F3FCE0413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62" y="2954587"/>
            <a:ext cx="5195968" cy="3150063"/>
          </a:xfrm>
          <a:prstGeom prst="rect">
            <a:avLst/>
          </a:prstGeom>
          <a:ln w="12700">
            <a:solidFill>
              <a:srgbClr val="EE0202"/>
            </a:solidFill>
          </a:ln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69AE58E-F5FF-18A0-7159-FB914AB65C9C}"/>
              </a:ext>
            </a:extLst>
          </p:cNvPr>
          <p:cNvSpPr/>
          <p:nvPr/>
        </p:nvSpPr>
        <p:spPr>
          <a:xfrm>
            <a:off x="8375172" y="3363656"/>
            <a:ext cx="3038414" cy="16034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FF"/>
                </a:solidFill>
              </a:rPr>
              <a:t>Các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phương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tiện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giao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thông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giúp</a:t>
            </a:r>
            <a:r>
              <a:rPr lang="en-US" sz="2000" b="1" dirty="0">
                <a:solidFill>
                  <a:srgbClr val="0000FF"/>
                </a:solidFill>
              </a:rPr>
              <a:t> con </a:t>
            </a:r>
            <a:r>
              <a:rPr lang="en-US" sz="2000" b="1" dirty="0" err="1">
                <a:solidFill>
                  <a:srgbClr val="0000FF"/>
                </a:solidFill>
              </a:rPr>
              <a:t>người</a:t>
            </a:r>
            <a:r>
              <a:rPr lang="en-US" sz="2000" b="1" dirty="0">
                <a:solidFill>
                  <a:srgbClr val="0000FF"/>
                </a:solidFill>
              </a:rPr>
              <a:t> di </a:t>
            </a:r>
            <a:r>
              <a:rPr lang="en-US" sz="2000" b="1" dirty="0" err="1">
                <a:solidFill>
                  <a:srgbClr val="0000FF"/>
                </a:solidFill>
              </a:rPr>
              <a:t>chuyển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và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vận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chuyển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hàng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hóa</a:t>
            </a:r>
            <a:endParaRPr lang="en-US" sz="2000" b="1" dirty="0">
              <a:solidFill>
                <a:srgbClr val="0000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227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91"/>
    </mc:Choice>
    <mc:Fallback xmlns="">
      <p:transition advClick="0" advTm="20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id="{21E2124C-1D69-4A54-B43B-A50AD032D0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5863" y="4452200"/>
            <a:ext cx="2090434" cy="2319131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5DED3F78-D3DF-4252-B346-82F6BE8AF8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566"/>
          <a:stretch/>
        </p:blipFill>
        <p:spPr>
          <a:xfrm>
            <a:off x="8621461" y="4558217"/>
            <a:ext cx="3038413" cy="21070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3148356-E3D6-1033-23AB-60B27E06D6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1080" y="742256"/>
            <a:ext cx="3030396" cy="1847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75AAE7-E8A9-8A4B-0871-711F7918DA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2351" y="3210804"/>
            <a:ext cx="3153940" cy="21070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CDDA7F-60A9-3E3F-1227-0B3A27681F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2612" y="3210805"/>
            <a:ext cx="3153940" cy="21070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4C815D-65E9-07B5-1E7F-4ADCD42162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6039" y="658024"/>
            <a:ext cx="2857500" cy="184785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A060A921-E4C3-C531-DAAF-BAC89536B5EE}"/>
              </a:ext>
            </a:extLst>
          </p:cNvPr>
          <p:cNvSpPr/>
          <p:nvPr/>
        </p:nvSpPr>
        <p:spPr>
          <a:xfrm>
            <a:off x="818658" y="2505661"/>
            <a:ext cx="1711433" cy="7051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Xe </a:t>
            </a:r>
            <a:r>
              <a:rPr lang="en-US" b="1" dirty="0" err="1">
                <a:solidFill>
                  <a:srgbClr val="0000FF"/>
                </a:solidFill>
              </a:rPr>
              <a:t>chở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xăng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74E1EB-C625-6436-FAEB-EFCBC95037FA}"/>
              </a:ext>
            </a:extLst>
          </p:cNvPr>
          <p:cNvSpPr/>
          <p:nvPr/>
        </p:nvSpPr>
        <p:spPr>
          <a:xfrm>
            <a:off x="3695693" y="5317899"/>
            <a:ext cx="1711433" cy="7051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Xe </a:t>
            </a:r>
            <a:r>
              <a:rPr lang="en-US" b="1" dirty="0" err="1">
                <a:solidFill>
                  <a:srgbClr val="0000FF"/>
                </a:solidFill>
              </a:rPr>
              <a:t>cải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tiến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8EEED96-5E8B-7D77-1D6A-70B951249D79}"/>
              </a:ext>
            </a:extLst>
          </p:cNvPr>
          <p:cNvSpPr/>
          <p:nvPr/>
        </p:nvSpPr>
        <p:spPr>
          <a:xfrm>
            <a:off x="7498216" y="5297985"/>
            <a:ext cx="1711433" cy="7051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Xe </a:t>
            </a:r>
            <a:r>
              <a:rPr lang="en-US" b="1" dirty="0" err="1">
                <a:solidFill>
                  <a:srgbClr val="0000FF"/>
                </a:solidFill>
              </a:rPr>
              <a:t>bò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FF73E8-21C8-6257-24F6-87363EC5DC99}"/>
              </a:ext>
            </a:extLst>
          </p:cNvPr>
          <p:cNvSpPr/>
          <p:nvPr/>
        </p:nvSpPr>
        <p:spPr>
          <a:xfrm>
            <a:off x="9133539" y="1479385"/>
            <a:ext cx="1711433" cy="7051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Xe </a:t>
            </a:r>
            <a:r>
              <a:rPr lang="en-US" b="1" dirty="0" err="1">
                <a:solidFill>
                  <a:srgbClr val="0000FF"/>
                </a:solidFill>
              </a:rPr>
              <a:t>ngựa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036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7201"/>
    </mc:Choice>
    <mc:Fallback xmlns="">
      <p:transition advClick="0" advTm="27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488EBE35-D46B-4D19-7539-696C72DE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1786"/>
            <a:ext cx="12188825" cy="6856214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48435799-E81A-BABE-5F5A-0C86864A64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455" y="1610037"/>
            <a:ext cx="2749274" cy="2759081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89394DFF-FAE7-B629-0E61-9A94332E5B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244" y="4638664"/>
            <a:ext cx="4355036" cy="1759377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6E9BB87A-E1F4-585A-21AB-9E51C643F9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81" y="2266713"/>
            <a:ext cx="1978990" cy="4590394"/>
          </a:xfrm>
          <a:prstGeom prst="rect">
            <a:avLst/>
          </a:prstGeom>
        </p:spPr>
      </p:pic>
      <p:sp>
        <p:nvSpPr>
          <p:cNvPr id="6" name="任意多边形 13">
            <a:extLst>
              <a:ext uri="{FF2B5EF4-FFF2-40B4-BE49-F238E27FC236}">
                <a16:creationId xmlns:a16="http://schemas.microsoft.com/office/drawing/2014/main" id="{69BDD565-029B-CA96-DB8B-AD36EF862002}"/>
              </a:ext>
            </a:extLst>
          </p:cNvPr>
          <p:cNvSpPr/>
          <p:nvPr/>
        </p:nvSpPr>
        <p:spPr>
          <a:xfrm>
            <a:off x="1269150" y="2652646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任意多边形 14">
            <a:extLst>
              <a:ext uri="{FF2B5EF4-FFF2-40B4-BE49-F238E27FC236}">
                <a16:creationId xmlns:a16="http://schemas.microsoft.com/office/drawing/2014/main" id="{FF1E4CD7-53DC-6B08-4E01-3AD5F1708A1C}"/>
              </a:ext>
            </a:extLst>
          </p:cNvPr>
          <p:cNvSpPr/>
          <p:nvPr/>
        </p:nvSpPr>
        <p:spPr>
          <a:xfrm>
            <a:off x="1301172" y="3167648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任意多边形 15">
            <a:extLst>
              <a:ext uri="{FF2B5EF4-FFF2-40B4-BE49-F238E27FC236}">
                <a16:creationId xmlns:a16="http://schemas.microsoft.com/office/drawing/2014/main" id="{376372C2-3E60-1AD7-0BCA-7D60BFEA2E71}"/>
              </a:ext>
            </a:extLst>
          </p:cNvPr>
          <p:cNvSpPr/>
          <p:nvPr/>
        </p:nvSpPr>
        <p:spPr>
          <a:xfrm>
            <a:off x="1337235" y="3658237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6">
            <a:extLst>
              <a:ext uri="{FF2B5EF4-FFF2-40B4-BE49-F238E27FC236}">
                <a16:creationId xmlns:a16="http://schemas.microsoft.com/office/drawing/2014/main" id="{0EF32255-D7FB-E6BE-19E2-63B1E434165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9739" y="-34365"/>
            <a:ext cx="4997806" cy="23688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695495-3826-5905-65DA-C2DB1E42608B}"/>
              </a:ext>
            </a:extLst>
          </p:cNvPr>
          <p:cNvSpPr/>
          <p:nvPr/>
        </p:nvSpPr>
        <p:spPr>
          <a:xfrm>
            <a:off x="3460486" y="596283"/>
            <a:ext cx="7966794" cy="830972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kumimoji="0" lang="en-US" sz="4800" b="1" i="0" u="none" strike="noStrike" kern="1200" cap="none" spc="0" normalizeH="0" baseline="0" noProof="0" dirty="0">
              <a:ln/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11F442-CDAA-5349-5ACA-9D6D383B76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666" y="302830"/>
            <a:ext cx="832513" cy="847248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113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75"/>
    </mc:Choice>
    <mc:Fallback xmlns="">
      <p:transition spd="slow" advClick="0" advTm="17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-1.58007 3.7037E-7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997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7 L 4.375E-6 0.2858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28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-7.40741E-7 L 3.125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AR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57994" y="4941622"/>
            <a:ext cx="7402286" cy="801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BAR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57994" y="5498854"/>
            <a:ext cx="7402286" cy="801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BAR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57994" y="5498854"/>
            <a:ext cx="7402286" cy="60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AR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4770" y="4997752"/>
            <a:ext cx="7402286" cy="801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BAR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4857" y="5477269"/>
            <a:ext cx="7402286" cy="72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BAR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4770" y="5494746"/>
            <a:ext cx="7402286" cy="801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9F14C56D-47D5-97E3-7822-4E12C377F75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5875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SPRING_QUIZ_SHAPE1">
            <a:extLst>
              <a:ext uri="{FF2B5EF4-FFF2-40B4-BE49-F238E27FC236}">
                <a16:creationId xmlns:a16="http://schemas.microsoft.com/office/drawing/2014/main" id="{8010ECE2-5D8A-DA3D-2356-37F37AC4DE06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42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568"/>
    </mc:Choice>
    <mc:Fallback xmlns="">
      <p:transition spd="slow" advClick="0" advTm="220568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D2B44-3A71-E6CE-C2F1-734AEBC66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3C0D5-673C-C3C0-2A06-B978E6F00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7">
            <a:extLst>
              <a:ext uri="{FF2B5EF4-FFF2-40B4-BE49-F238E27FC236}">
                <a16:creationId xmlns:a16="http://schemas.microsoft.com/office/drawing/2014/main" id="{08FB74ED-06FD-7204-42E5-55444307F3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347" y="0"/>
            <a:ext cx="12188825" cy="6856214"/>
          </a:xfrm>
          <a:prstGeom prst="rect">
            <a:avLst/>
          </a:prstGeom>
        </p:spPr>
      </p:pic>
      <p:pic>
        <p:nvPicPr>
          <p:cNvPr id="5" name="图片 1">
            <a:extLst>
              <a:ext uri="{FF2B5EF4-FFF2-40B4-BE49-F238E27FC236}">
                <a16:creationId xmlns:a16="http://schemas.microsoft.com/office/drawing/2014/main" id="{C45F593C-3105-ED2A-0A99-4E5B71BA8E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933" y="1608251"/>
            <a:ext cx="2749274" cy="2759081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D54F311B-1FA2-9FB6-1FFB-B09B1C091F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22" y="4636878"/>
            <a:ext cx="4355036" cy="175937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BDAB78E-0BFC-9EE0-04F3-23821B87CD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9" y="2264927"/>
            <a:ext cx="1978990" cy="4590394"/>
          </a:xfrm>
          <a:prstGeom prst="rect">
            <a:avLst/>
          </a:prstGeom>
        </p:spPr>
      </p:pic>
      <p:sp>
        <p:nvSpPr>
          <p:cNvPr id="8" name="任意多边形 13">
            <a:extLst>
              <a:ext uri="{FF2B5EF4-FFF2-40B4-BE49-F238E27FC236}">
                <a16:creationId xmlns:a16="http://schemas.microsoft.com/office/drawing/2014/main" id="{AA350E40-A433-71C6-24F3-9E5EAD0A9FAF}"/>
              </a:ext>
            </a:extLst>
          </p:cNvPr>
          <p:cNvSpPr/>
          <p:nvPr/>
        </p:nvSpPr>
        <p:spPr>
          <a:xfrm>
            <a:off x="1136628" y="2650860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任意多边形 14">
            <a:extLst>
              <a:ext uri="{FF2B5EF4-FFF2-40B4-BE49-F238E27FC236}">
                <a16:creationId xmlns:a16="http://schemas.microsoft.com/office/drawing/2014/main" id="{63D2DF55-A75D-2828-AC56-EDA99C4091ED}"/>
              </a:ext>
            </a:extLst>
          </p:cNvPr>
          <p:cNvSpPr/>
          <p:nvPr/>
        </p:nvSpPr>
        <p:spPr>
          <a:xfrm>
            <a:off x="1168650" y="3165862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任意多边形 15">
            <a:extLst>
              <a:ext uri="{FF2B5EF4-FFF2-40B4-BE49-F238E27FC236}">
                <a16:creationId xmlns:a16="http://schemas.microsoft.com/office/drawing/2014/main" id="{057A553B-41C0-0701-296A-0A81D63716A8}"/>
              </a:ext>
            </a:extLst>
          </p:cNvPr>
          <p:cNvSpPr/>
          <p:nvPr/>
        </p:nvSpPr>
        <p:spPr>
          <a:xfrm>
            <a:off x="1204713" y="3656451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0EF4D5E3-BE8B-6C45-8592-B052B39131F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7217" y="-36151"/>
            <a:ext cx="4997806" cy="236888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0808BE0-EE70-0C78-E4C5-D60976ADBFC8}"/>
              </a:ext>
            </a:extLst>
          </p:cNvPr>
          <p:cNvSpPr/>
          <p:nvPr/>
        </p:nvSpPr>
        <p:spPr>
          <a:xfrm>
            <a:off x="3327964" y="594497"/>
            <a:ext cx="7966794" cy="830972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8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kumimoji="0" lang="en-US" sz="4800" b="1" i="0" u="none" strike="noStrike" kern="1200" cap="none" spc="0" normalizeH="0" baseline="0" noProof="0" dirty="0">
              <a:ln/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93E186-5E0C-6CC9-B2CE-1F2EC97A8C7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rcRect t="5419"/>
          <a:stretch/>
        </p:blipFill>
        <p:spPr>
          <a:xfrm>
            <a:off x="4958565" y="383549"/>
            <a:ext cx="1166813" cy="9144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452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833"/>
    </mc:Choice>
    <mc:Fallback xmlns="">
      <p:transition spd="slow" advClick="0" advTm="8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-1.58008 1.85185E-6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997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85185E-6 L 1.875E-6 0.2858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28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0D1BF6-28B1-495E-96CB-8341EABB7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231"/>
            <a:ext cx="12183109" cy="68562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0C700F-E235-4536-8450-FD055EAB91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894"/>
            <a:ext cx="1990166" cy="19818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07C114-4449-9A63-80CB-A32C093A3C25}"/>
              </a:ext>
            </a:extLst>
          </p:cNvPr>
          <p:cNvSpPr txBox="1"/>
          <p:nvPr/>
        </p:nvSpPr>
        <p:spPr>
          <a:xfrm>
            <a:off x="1488833" y="1982767"/>
            <a:ext cx="100407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1.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Người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dân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ở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địa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phương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em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thường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sử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dụng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những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phương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tiện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giao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thông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nào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?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/>
              <a:ea typeface="Microsoft YaHei" panose="020B0503020204020204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AD5F3C-3029-324C-4521-79218CC2F358}"/>
              </a:ext>
            </a:extLst>
          </p:cNvPr>
          <p:cNvSpPr txBox="1"/>
          <p:nvPr/>
        </p:nvSpPr>
        <p:spPr>
          <a:xfrm>
            <a:off x="1488833" y="3259407"/>
            <a:ext cx="100407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2.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Những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phương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tiện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giao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thông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đó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có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tiện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tích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gì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cho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người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dân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ở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địa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phương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em</a:t>
            </a:r>
            <a:r>
              <a:rPr lang="en-US" altLang="zh-CN" sz="3200" b="1" dirty="0">
                <a:solidFill>
                  <a:srgbClr val="000099"/>
                </a:solidFill>
                <a:latin typeface="Arial"/>
                <a:ea typeface="Microsoft YaHei" panose="020B0503020204020204" charset="-122"/>
              </a:rPr>
              <a:t> ?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/>
              <a:ea typeface="Microsoft YaHei" panose="020B0503020204020204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474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5809"/>
    </mc:Choice>
    <mc:Fallback xmlns="">
      <p:transition spd="slow" advClick="0" advTm="95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6B9418-E437-437A-BC48-BE25D02E10FD}"/>
              </a:ext>
            </a:extLst>
          </p:cNvPr>
          <p:cNvSpPr txBox="1"/>
          <p:nvPr/>
        </p:nvSpPr>
        <p:spPr>
          <a:xfrm>
            <a:off x="1453243" y="1625275"/>
            <a:ext cx="9584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EE0202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539FA6-F684-4804-9693-DCCFE6859CDF}"/>
              </a:ext>
            </a:extLst>
          </p:cNvPr>
          <p:cNvSpPr txBox="1"/>
          <p:nvPr/>
        </p:nvSpPr>
        <p:spPr>
          <a:xfrm>
            <a:off x="2849336" y="2210050"/>
            <a:ext cx="62538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XEM PHIM</a:t>
            </a:r>
          </a:p>
        </p:txBody>
      </p:sp>
      <p:pic>
        <p:nvPicPr>
          <p:cNvPr id="5" name="Picture 2" descr="Kết nối tri thức với cuộc sống">
            <a:extLst>
              <a:ext uri="{FF2B5EF4-FFF2-40B4-BE49-F238E27FC236}">
                <a16:creationId xmlns:a16="http://schemas.microsoft.com/office/drawing/2014/main" id="{D97ADC85-E3F6-4632-84F6-4DB55187D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64680">
            <a:off x="22771" y="496040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505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7730"/>
    </mc:Choice>
    <mc:Fallback xmlns="">
      <p:transition advClick="0" advTm="4773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AEAED-0084-1F43-991B-CE07E20C4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14" name="mo">
            <a:hlinkClick r:id="" action="ppaction://media"/>
            <a:extLst>
              <a:ext uri="{FF2B5EF4-FFF2-40B4-BE49-F238E27FC236}">
                <a16:creationId xmlns:a16="http://schemas.microsoft.com/office/drawing/2014/main" id="{9CC7128C-BB08-41C7-BE53-5B5B57823112}"/>
              </a:ext>
            </a:extLst>
          </p:cNvPr>
          <p:cNvPicPr>
            <a:picLocks noGrp="1" noChangeAspect="1"/>
          </p:cNvPicPr>
          <p:nvPr>
            <p:ph idx="1"/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695700"/>
            <a:ext cx="609600" cy="6096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85F7EE3-A672-C449-B85A-B2976B42D949}"/>
              </a:ext>
            </a:extLst>
          </p:cNvPr>
          <p:cNvSpPr/>
          <p:nvPr/>
        </p:nvSpPr>
        <p:spPr>
          <a:xfrm>
            <a:off x="-45333" y="200128"/>
            <a:ext cx="12191999" cy="645774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图片 329">
            <a:extLst>
              <a:ext uri="{FF2B5EF4-FFF2-40B4-BE49-F238E27FC236}">
                <a16:creationId xmlns:a16="http://schemas.microsoft.com/office/drawing/2014/main" id="{9915DDFE-85A3-384E-8E26-1057766581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6" name="图片 325">
            <a:extLst>
              <a:ext uri="{FF2B5EF4-FFF2-40B4-BE49-F238E27FC236}">
                <a16:creationId xmlns:a16="http://schemas.microsoft.com/office/drawing/2014/main" id="{56B252CC-B5C9-DD4E-9E16-F935755373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7" name="图片 331">
            <a:extLst>
              <a:ext uri="{FF2B5EF4-FFF2-40B4-BE49-F238E27FC236}">
                <a16:creationId xmlns:a16="http://schemas.microsoft.com/office/drawing/2014/main" id="{8A2CA7CD-B0FD-A644-AAC1-C28B4C6892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8" name="图片 335">
            <a:extLst>
              <a:ext uri="{FF2B5EF4-FFF2-40B4-BE49-F238E27FC236}">
                <a16:creationId xmlns:a16="http://schemas.microsoft.com/office/drawing/2014/main" id="{39C7921E-D9A5-CF49-A2F4-5DB1FF0C48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9" name="图片 337">
            <a:extLst>
              <a:ext uri="{FF2B5EF4-FFF2-40B4-BE49-F238E27FC236}">
                <a16:creationId xmlns:a16="http://schemas.microsoft.com/office/drawing/2014/main" id="{6F8C40BA-FCF4-F44B-9F1F-4C0474C35E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268474"/>
            <a:ext cx="8711808" cy="1785066"/>
          </a:xfrm>
          <a:prstGeom prst="rect">
            <a:avLst/>
          </a:prstGeom>
        </p:spPr>
      </p:pic>
      <p:pic>
        <p:nvPicPr>
          <p:cNvPr id="10" name="图片 341">
            <a:extLst>
              <a:ext uri="{FF2B5EF4-FFF2-40B4-BE49-F238E27FC236}">
                <a16:creationId xmlns:a16="http://schemas.microsoft.com/office/drawing/2014/main" id="{DC405F98-2334-E944-B0A1-5FC77FDA63D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4814582"/>
            <a:ext cx="4825912" cy="1658646"/>
          </a:xfrm>
          <a:prstGeom prst="rect">
            <a:avLst/>
          </a:prstGeom>
        </p:spPr>
      </p:pic>
      <p:pic>
        <p:nvPicPr>
          <p:cNvPr id="11" name="图片 327">
            <a:extLst>
              <a:ext uri="{FF2B5EF4-FFF2-40B4-BE49-F238E27FC236}">
                <a16:creationId xmlns:a16="http://schemas.microsoft.com/office/drawing/2014/main" id="{3F94C685-BB81-2D42-AB6E-E80BA511545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12" name="图片 333">
            <a:extLst>
              <a:ext uri="{FF2B5EF4-FFF2-40B4-BE49-F238E27FC236}">
                <a16:creationId xmlns:a16="http://schemas.microsoft.com/office/drawing/2014/main" id="{075800DB-F516-F14A-811E-B1B5349C603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9" y="5132308"/>
            <a:ext cx="1833548" cy="1725692"/>
          </a:xfrm>
          <a:prstGeom prst="rect">
            <a:avLst/>
          </a:prstGeom>
        </p:spPr>
      </p:pic>
      <p:pic>
        <p:nvPicPr>
          <p:cNvPr id="13" name="图片 337">
            <a:extLst>
              <a:ext uri="{FF2B5EF4-FFF2-40B4-BE49-F238E27FC236}">
                <a16:creationId xmlns:a16="http://schemas.microsoft.com/office/drawing/2014/main" id="{6B9E030A-DA32-F54B-9C05-FEEB662E09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496" y="268474"/>
            <a:ext cx="8711808" cy="17850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092280E-88E5-DF41-8E8F-96169D69AADF}"/>
              </a:ext>
            </a:extLst>
          </p:cNvPr>
          <p:cNvSpPr/>
          <p:nvPr/>
        </p:nvSpPr>
        <p:spPr>
          <a:xfrm>
            <a:off x="1804354" y="433791"/>
            <a:ext cx="9453075" cy="1785067"/>
          </a:xfrm>
          <a:prstGeom prst="rect">
            <a:avLst/>
          </a:prstGeom>
          <a:noFill/>
        </p:spPr>
        <p:txBody>
          <a:bodyPr lIns="68580" tIns="34290" rIns="68580" bIns="34290" numCol="1">
            <a:prstTxWarp prst="textPlai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92D050"/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92D050"/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66FF"/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66FF"/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66CCFF"/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đến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với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bài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00FF00"/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học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hôm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4F81BD">
                    <a:lumMod val="60000"/>
                    <a:lumOff val="40000"/>
                  </a:srgbClr>
                </a:solidFill>
                <a:effectLst/>
                <a:uLnTx/>
                <a:uFillTx/>
                <a:latin typeface="Jokerman" panose="04090605060D06020702" pitchFamily="82" charset="0"/>
                <a:ea typeface="+mn-ea"/>
                <a:cs typeface="+mn-cs"/>
              </a:rPr>
              <a:t>nay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6CDB580-8850-1145-8F12-51602DCDF1BE}"/>
              </a:ext>
            </a:extLst>
          </p:cNvPr>
          <p:cNvSpPr/>
          <p:nvPr/>
        </p:nvSpPr>
        <p:spPr bwMode="auto">
          <a:xfrm>
            <a:off x="2438469" y="2888289"/>
            <a:ext cx="7547707" cy="857408"/>
          </a:xfrm>
          <a:prstGeom prst="roundRect">
            <a:avLst/>
          </a:prstGeom>
          <a:solidFill>
            <a:srgbClr val="F2F6C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8580" tIns="34290" rIns="68580" bIns="34290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13: HOẠT ĐỘNG GIAO THÔNG (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1)</a:t>
            </a:r>
          </a:p>
        </p:txBody>
      </p:sp>
      <p:pic>
        <p:nvPicPr>
          <p:cNvPr id="19" name="Picture 2" descr="Kết nối tri thức với cuộc sống">
            <a:extLst>
              <a:ext uri="{FF2B5EF4-FFF2-40B4-BE49-F238E27FC236}">
                <a16:creationId xmlns:a16="http://schemas.microsoft.com/office/drawing/2014/main" id="{0B422209-9AC2-4691-991B-ABAA19364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64680">
            <a:off x="141395" y="194960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777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3953"/>
    </mc:Choice>
    <mc:Fallback xmlns="">
      <p:transition spd="slow" advClick="0" advTm="23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6" grpId="0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73732" descr="PPT素材-12">
            <a:extLst>
              <a:ext uri="{FF2B5EF4-FFF2-40B4-BE49-F238E27FC236}">
                <a16:creationId xmlns:a16="http://schemas.microsoft.com/office/drawing/2014/main" id="{9B5CEBB4-2FA8-142A-64BE-ABEDCB1E0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0" y="-342349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73734" descr="PPT素材-18">
            <a:extLst>
              <a:ext uri="{FF2B5EF4-FFF2-40B4-BE49-F238E27FC236}">
                <a16:creationId xmlns:a16="http://schemas.microsoft.com/office/drawing/2014/main" id="{AEB85DA2-F77D-D414-4A64-B4FCB791D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90932CB5-C6DC-977E-11F0-E9C3F9D2CB7A}"/>
              </a:ext>
            </a:extLst>
          </p:cNvPr>
          <p:cNvSpPr txBox="1"/>
          <p:nvPr/>
        </p:nvSpPr>
        <p:spPr>
          <a:xfrm>
            <a:off x="3359922" y="2496693"/>
            <a:ext cx="6604000" cy="2277543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"/>
              </a:rPr>
              <a:t>Mỗi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"/>
              </a:rPr>
              <a:t>phương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"/>
              </a:rPr>
              <a:t>tiện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"/>
              </a:rPr>
              <a:t>thường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"/>
              </a:rPr>
              <a:t>chỉ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đi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trên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một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loại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đường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giao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thông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.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Phương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tiện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giao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thông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giúp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con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di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chuyển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nhanh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hơn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vận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chuyển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hàng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hóa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đi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khắp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 "/>
              </a:rPr>
              <a:t>nơi</a:t>
            </a:r>
            <a:r>
              <a:rPr lang="en-US" sz="2800" b="1" dirty="0">
                <a:solidFill>
                  <a:srgbClr val="0000FF"/>
                </a:solidFill>
                <a:latin typeface="Arial "/>
              </a:rPr>
              <a:t>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D3A374-4510-9707-DADB-00DA9196A4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326" y="887999"/>
            <a:ext cx="1990166" cy="19818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333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Click="0" advTm="19402">
        <p14:ripple/>
      </p:transition>
    </mc:Choice>
    <mc:Fallback xmlns="">
      <p:transition advClick="0" advTm="194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4313" y="0"/>
            <a:ext cx="1905000" cy="2554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HỌC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CÙNG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NOBITA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121965" y="3614531"/>
            <a:ext cx="5410200" cy="3048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50565" y="3861258"/>
            <a:ext cx="495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Nobita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của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chúng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cậu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chưa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suy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hãy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cùng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giúp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̃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cậu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hậu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đậu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́.</a:t>
            </a:r>
          </a:p>
        </p:txBody>
      </p:sp>
      <p:pic>
        <p:nvPicPr>
          <p:cNvPr id="5" name="Doremon-Beat_vy4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30927" y="2519909"/>
            <a:ext cx="304800" cy="304800"/>
          </a:xfrm>
          <a:prstGeom prst="rect">
            <a:avLst/>
          </a:prstGeom>
        </p:spPr>
      </p:pic>
      <p:pic>
        <p:nvPicPr>
          <p:cNvPr id="7" name="nobita">
            <a:hlinkClick r:id="" action="ppaction://media"/>
            <a:extLst>
              <a:ext uri="{FF2B5EF4-FFF2-40B4-BE49-F238E27FC236}">
                <a16:creationId xmlns:a16="http://schemas.microsoft.com/office/drawing/2014/main" id="{1151BAAF-B72C-479C-826E-EFD9FEA8BEE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27213" y="5738191"/>
            <a:ext cx="609600" cy="6776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189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27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92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R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480" y="4885963"/>
            <a:ext cx="5715040" cy="860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BAR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7803" y="5322061"/>
            <a:ext cx="5715040" cy="860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ISPRING_QUIZ_SHAPE0">
            <a:extLst>
              <a:ext uri="{FF2B5EF4-FFF2-40B4-BE49-F238E27FC236}">
                <a16:creationId xmlns:a16="http://schemas.microsoft.com/office/drawing/2014/main" id="{FC7372CE-80F2-E197-3006-096E902CEB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ISPRING_QUIZ_SHAPE1">
            <a:extLst>
              <a:ext uri="{FF2B5EF4-FFF2-40B4-BE49-F238E27FC236}">
                <a16:creationId xmlns:a16="http://schemas.microsoft.com/office/drawing/2014/main" id="{EF439C68-27C2-DA99-658A-7E23D619153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14648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6B9418-E437-437A-BC48-BE25D02E10FD}"/>
              </a:ext>
            </a:extLst>
          </p:cNvPr>
          <p:cNvSpPr txBox="1"/>
          <p:nvPr/>
        </p:nvSpPr>
        <p:spPr>
          <a:xfrm>
            <a:off x="1453243" y="1625275"/>
            <a:ext cx="9584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EE0202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539FA6-F684-4804-9693-DCCFE6859CDF}"/>
              </a:ext>
            </a:extLst>
          </p:cNvPr>
          <p:cNvSpPr txBox="1"/>
          <p:nvPr/>
        </p:nvSpPr>
        <p:spPr>
          <a:xfrm>
            <a:off x="2849336" y="2210050"/>
            <a:ext cx="62538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DẶN DÒ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2" descr="Kết nối tri thức với cuộc sống">
            <a:extLst>
              <a:ext uri="{FF2B5EF4-FFF2-40B4-BE49-F238E27FC236}">
                <a16:creationId xmlns:a16="http://schemas.microsoft.com/office/drawing/2014/main" id="{D97ADC85-E3F6-4632-84F6-4DB55187D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64680">
            <a:off x="22771" y="496040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469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941"/>
    </mc:Choice>
    <mc:Fallback xmlns="">
      <p:transition advClick="0" advTm="3094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27" y="-116115"/>
            <a:ext cx="13178969" cy="7072293"/>
          </a:xfrm>
          <a:prstGeom prst="rect">
            <a:avLst/>
          </a:prstGeom>
        </p:spPr>
      </p:pic>
      <p:sp>
        <p:nvSpPr>
          <p:cNvPr id="4" name="Text Placeholder 2"/>
          <p:cNvSpPr txBox="1"/>
          <p:nvPr/>
        </p:nvSpPr>
        <p:spPr>
          <a:xfrm>
            <a:off x="2755542" y="2324302"/>
            <a:ext cx="7533216" cy="1433563"/>
          </a:xfrm>
          <a:prstGeom prst="rect">
            <a:avLst/>
          </a:prstGeom>
        </p:spPr>
        <p:txBody>
          <a:bodyPr vert="horz" lIns="129175" tIns="64587" rIns="129175" bIns="64587" rtlCol="0" anchor="ctr"/>
          <a:lstStyle>
            <a:defPPr>
              <a:defRPr lang="en-US"/>
            </a:defPPr>
            <a:lvl1pPr marL="0" algn="ctr" defTabSz="685800" rtl="0" eaLnBrk="1" latinLnBrk="0" hangingPunct="1"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36C336-5241-42A2-943C-3C383F004F9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96614" y="99363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vi-VN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 "/>
              </a:rPr>
              <a:t>TÀI LIỆU THAM KHẢO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C3D4DE-3C14-4230-8C67-46B64BD77DE4}"/>
              </a:ext>
            </a:extLst>
          </p:cNvPr>
          <p:cNvSpPr txBox="1"/>
          <p:nvPr/>
        </p:nvSpPr>
        <p:spPr>
          <a:xfrm>
            <a:off x="2196615" y="2283211"/>
            <a:ext cx="9068016" cy="280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vi-VN" sz="2000" b="1" dirty="0">
                <a:solidFill>
                  <a:srgbClr val="002060"/>
                </a:solidFill>
                <a:cs typeface="Arial" pitchFamily="34" charset="0"/>
              </a:rPr>
              <a:t>Sách giáo khoa TN&amp;XH lớp 2</a:t>
            </a:r>
            <a:r>
              <a:rPr lang="en-US" sz="2000" b="1" dirty="0">
                <a:solidFill>
                  <a:srgbClr val="002060"/>
                </a:solidFill>
                <a:cs typeface="Arial" pitchFamily="34" charset="0"/>
              </a:rPr>
              <a:t> ( </a:t>
            </a:r>
            <a:r>
              <a:rPr lang="en-US" sz="2000" b="1" dirty="0" err="1">
                <a:solidFill>
                  <a:srgbClr val="FF0000"/>
                </a:solidFill>
                <a:cs typeface="Arial" pitchFamily="34" charset="0"/>
              </a:rPr>
              <a:t>Bộ</a:t>
            </a:r>
            <a:r>
              <a:rPr lang="en-US" sz="20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cs typeface="Arial" pitchFamily="34" charset="0"/>
              </a:rPr>
              <a:t>sách</a:t>
            </a:r>
            <a:r>
              <a:rPr lang="en-US" sz="20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cs typeface="Arial" pitchFamily="34" charset="0"/>
              </a:rPr>
              <a:t>Kết</a:t>
            </a:r>
            <a:r>
              <a:rPr lang="en-US" sz="20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cs typeface="Arial" pitchFamily="34" charset="0"/>
              </a:rPr>
              <a:t>nối</a:t>
            </a:r>
            <a:r>
              <a:rPr lang="en-US" sz="2000" b="1" dirty="0">
                <a:solidFill>
                  <a:srgbClr val="FF0000"/>
                </a:solidFill>
                <a:cs typeface="Arial" pitchFamily="34" charset="0"/>
              </a:rPr>
              <a:t> tri </a:t>
            </a:r>
            <a:r>
              <a:rPr lang="en-US" sz="2000" b="1" dirty="0" err="1">
                <a:solidFill>
                  <a:srgbClr val="FF0000"/>
                </a:solidFill>
                <a:cs typeface="Arial" pitchFamily="34" charset="0"/>
              </a:rPr>
              <a:t>thức</a:t>
            </a:r>
            <a:r>
              <a:rPr lang="en-US" sz="20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cs typeface="Arial" pitchFamily="34" charset="0"/>
              </a:rPr>
              <a:t>với</a:t>
            </a:r>
            <a:r>
              <a:rPr lang="en-US" sz="20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cs typeface="Arial" pitchFamily="34" charset="0"/>
              </a:rPr>
              <a:t>cuộc</a:t>
            </a:r>
            <a:r>
              <a:rPr lang="en-US" sz="20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cs typeface="Arial" pitchFamily="34" charset="0"/>
              </a:rPr>
              <a:t>sống</a:t>
            </a:r>
            <a:r>
              <a:rPr lang="en-US" sz="2000" b="1" dirty="0">
                <a:solidFill>
                  <a:srgbClr val="FF0000"/>
                </a:solidFill>
                <a:cs typeface="Arial" pitchFamily="34" charset="0"/>
              </a:rPr>
              <a:t>)</a:t>
            </a:r>
            <a:endParaRPr lang="vi-VN" sz="2000" b="1" dirty="0">
              <a:solidFill>
                <a:srgbClr val="FF0000"/>
              </a:solidFill>
              <a:cs typeface="Arial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vi-VN" sz="2000" b="1" dirty="0">
                <a:solidFill>
                  <a:srgbClr val="002060"/>
                </a:solidFill>
                <a:cs typeface="Arial" pitchFamily="34" charset="0"/>
              </a:rPr>
              <a:t>Sách giáo viên TN&amp;XH lớp 2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b="1" dirty="0">
                <a:solidFill>
                  <a:srgbClr val="002060"/>
                </a:solidFill>
                <a:cs typeface="Arial" pitchFamily="34" charset="0"/>
              </a:rPr>
              <a:t>3</a:t>
            </a:r>
            <a:r>
              <a:rPr lang="vi-VN" sz="2000" b="1" dirty="0">
                <a:solidFill>
                  <a:srgbClr val="002060"/>
                </a:solidFill>
                <a:cs typeface="Arial" pitchFamily="34" charset="0"/>
              </a:rPr>
              <a:t>. Tranh, video về </a:t>
            </a:r>
            <a:r>
              <a:rPr lang="en-US" sz="2000" b="1" dirty="0" err="1">
                <a:solidFill>
                  <a:srgbClr val="002060"/>
                </a:solidFill>
                <a:cs typeface="Arial" pitchFamily="34" charset="0"/>
              </a:rPr>
              <a:t>các</a:t>
            </a:r>
            <a:r>
              <a:rPr lang="en-US" sz="2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itchFamily="34" charset="0"/>
              </a:rPr>
              <a:t>phương</a:t>
            </a:r>
            <a:r>
              <a:rPr lang="en-US" sz="2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itchFamily="34" charset="0"/>
              </a:rPr>
              <a:t>tiện</a:t>
            </a:r>
            <a:r>
              <a:rPr lang="en-US" sz="2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itchFamily="34" charset="0"/>
              </a:rPr>
              <a:t>giao</a:t>
            </a:r>
            <a:r>
              <a:rPr lang="en-US" sz="2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itchFamily="34" charset="0"/>
              </a:rPr>
              <a:t>thông</a:t>
            </a:r>
            <a:r>
              <a:rPr lang="en-US" sz="2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vi-VN" sz="2000" b="1" dirty="0">
                <a:solidFill>
                  <a:srgbClr val="002060"/>
                </a:solidFill>
                <a:cs typeface="Arial" pitchFamily="34" charset="0"/>
              </a:rPr>
              <a:t>tải từ: </a:t>
            </a:r>
            <a:r>
              <a:rPr lang="vi-VN" sz="2000" b="1" dirty="0">
                <a:solidFill>
                  <a:srgbClr val="002060"/>
                </a:solidFill>
                <a:cs typeface="Arial" pitchFamily="34" charset="0"/>
                <a:hlinkClick r:id="rId6"/>
              </a:rPr>
              <a:t>http://Google.com</a:t>
            </a:r>
            <a:endParaRPr lang="vi-VN" sz="2000" b="1" dirty="0">
              <a:solidFill>
                <a:srgbClr val="002060"/>
              </a:solidFill>
              <a:cs typeface="Arial" pitchFamily="34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vi-VN" sz="2000" b="1" dirty="0">
                <a:solidFill>
                  <a:srgbClr val="002060"/>
                </a:solidFill>
                <a:cs typeface="Arial" pitchFamily="34" charset="0"/>
              </a:rPr>
              <a:t>6. Phương tiện sử dụng: phần mềm soạn bài giảng</a:t>
            </a:r>
          </a:p>
          <a:p>
            <a:pPr marL="342900" indent="-342900">
              <a:lnSpc>
                <a:spcPct val="150000"/>
              </a:lnSpc>
            </a:pPr>
            <a:r>
              <a:rPr lang="vi-VN" sz="2000" b="1" dirty="0">
                <a:solidFill>
                  <a:srgbClr val="002060"/>
                </a:solidFill>
                <a:cs typeface="Arial" pitchFamily="34" charset="0"/>
              </a:rPr>
              <a:t> E-learning</a:t>
            </a:r>
            <a:r>
              <a:rPr lang="en-US" sz="2000" b="1" dirty="0">
                <a:solidFill>
                  <a:srgbClr val="002060"/>
                </a:solidFill>
                <a:cs typeface="Arial" pitchFamily="34" charset="0"/>
              </a:rPr>
              <a:t> 10</a:t>
            </a:r>
            <a:r>
              <a:rPr lang="vi-VN" sz="2000" b="1" dirty="0">
                <a:solidFill>
                  <a:srgbClr val="002060"/>
                </a:solidFill>
                <a:cs typeface="Arial" pitchFamily="34" charset="0"/>
              </a:rPr>
              <a:t>; phần mềm format factory.</a:t>
            </a:r>
          </a:p>
          <a:p>
            <a:pPr marL="342900" indent="-342900">
              <a:lnSpc>
                <a:spcPct val="150000"/>
              </a:lnSpc>
            </a:pPr>
            <a:endParaRPr lang="vi-VN" sz="2000" b="1" dirty="0">
              <a:solidFill>
                <a:srgbClr val="002060"/>
              </a:solidFill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1" advClick="0" advTm="20128">
        <p15:prstTrans prst="fracture"/>
      </p:transition>
    </mc:Choice>
    <mc:Fallback xmlns="">
      <p:transition advClick="0" advTm="201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A98462-BBB6-4C62-97BA-94D98AEF3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23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8C170B-4FC0-455C-A189-5A0DE3977E65}"/>
              </a:ext>
            </a:extLst>
          </p:cNvPr>
          <p:cNvSpPr txBox="1"/>
          <p:nvPr/>
        </p:nvSpPr>
        <p:spPr>
          <a:xfrm>
            <a:off x="4837339" y="2060512"/>
            <a:ext cx="720294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CÁC CON CHĂM NGOAN, HỌC GIỎI NHÉ!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367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5047"/>
    </mc:Choice>
    <mc:Fallback xmlns="">
      <p:transition advClick="0" advTm="15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65043" y="1888424"/>
            <a:ext cx="9687340" cy="1603656"/>
          </a:xfrm>
          <a:prstGeom prst="roundRect">
            <a:avLst/>
          </a:prstGeom>
          <a:solidFill>
            <a:schemeClr val="lt1">
              <a:alpha val="9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Am-thanh-tra-loi-dung-www_yeualo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41" end="5188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pic>
        <p:nvPicPr>
          <p:cNvPr id="9" name="图片 6">
            <a:extLst>
              <a:ext uri="{FF2B5EF4-FFF2-40B4-BE49-F238E27FC236}">
                <a16:creationId xmlns:a16="http://schemas.microsoft.com/office/drawing/2014/main" id="{637441F5-664F-4F98-9F34-96D5071E044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761" y="1"/>
            <a:ext cx="7556500" cy="17932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0B6D99-4E30-4700-A0A0-3A6A9542FD0B}"/>
              </a:ext>
            </a:extLst>
          </p:cNvPr>
          <p:cNvSpPr txBox="1"/>
          <p:nvPr/>
        </p:nvSpPr>
        <p:spPr>
          <a:xfrm>
            <a:off x="3789954" y="487090"/>
            <a:ext cx="5274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YÊU CẦU CẦN ĐẠT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106DFE4A-8514-422C-9CEC-3AA18712CD44}"/>
              </a:ext>
            </a:extLst>
          </p:cNvPr>
          <p:cNvSpPr/>
          <p:nvPr/>
        </p:nvSpPr>
        <p:spPr>
          <a:xfrm>
            <a:off x="1993481" y="3873182"/>
            <a:ext cx="8441635" cy="1457341"/>
          </a:xfrm>
          <a:prstGeom prst="roundRect">
            <a:avLst/>
          </a:prstGeom>
          <a:solidFill>
            <a:schemeClr val="lt1">
              <a:alpha val="9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Fiolex Girls" panose="020B0606040200020203" pitchFamily="34" charset="0"/>
              <a:ea typeface="+mn-ea"/>
              <a:cs typeface="+mn-cs"/>
            </a:endParaRPr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9D9BB32B-A400-4FF6-968B-7AD6D016A0FB}"/>
              </a:ext>
            </a:extLst>
          </p:cNvPr>
          <p:cNvSpPr/>
          <p:nvPr/>
        </p:nvSpPr>
        <p:spPr>
          <a:xfrm>
            <a:off x="3816626" y="5400659"/>
            <a:ext cx="8097078" cy="1457341"/>
          </a:xfrm>
          <a:prstGeom prst="roundRect">
            <a:avLst/>
          </a:prstGeom>
          <a:solidFill>
            <a:schemeClr val="lt1">
              <a:alpha val="9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Fiolex Girls" panose="020B0606040200020203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963442-47DB-4DD8-8396-B3656129B711}"/>
              </a:ext>
            </a:extLst>
          </p:cNvPr>
          <p:cNvSpPr txBox="1"/>
          <p:nvPr/>
        </p:nvSpPr>
        <p:spPr>
          <a:xfrm>
            <a:off x="347152" y="1876822"/>
            <a:ext cx="92235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lực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đặc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thù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tên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loại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sắt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thủy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phương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tiện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tiện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kiến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thực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tế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tham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883DE8-45C0-4D89-82A8-6FA18F701319}"/>
              </a:ext>
            </a:extLst>
          </p:cNvPr>
          <p:cNvSpPr txBox="1"/>
          <p:nvPr/>
        </p:nvSpPr>
        <p:spPr>
          <a:xfrm>
            <a:off x="2218436" y="3866808"/>
            <a:ext cx="82166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lực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Phát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triển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lực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quyết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vấn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đề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Giúp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chủ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động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thắc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mắc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hiện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sự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tin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EE1BA4-9AF3-4416-8494-036E74511F3F}"/>
              </a:ext>
            </a:extLst>
          </p:cNvPr>
          <p:cNvSpPr txBox="1"/>
          <p:nvPr/>
        </p:nvSpPr>
        <p:spPr>
          <a:xfrm>
            <a:off x="4015243" y="5482539"/>
            <a:ext cx="76998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Phẩm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chất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ý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trách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nhiệm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tuân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thủ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định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toàn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tham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2" descr="Kết nối tri thức với cuộc sống">
            <a:extLst>
              <a:ext uri="{FF2B5EF4-FFF2-40B4-BE49-F238E27FC236}">
                <a16:creationId xmlns:a16="http://schemas.microsoft.com/office/drawing/2014/main" id="{25404FCC-C4E1-40A5-A964-7AECB6800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64680">
            <a:off x="279471" y="27778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354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856"/>
    </mc:Choice>
    <mc:Fallback xmlns="">
      <p:transition spd="slow" advClick="0" advTm="52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2" grpId="0"/>
      <p:bldP spid="10" grpId="0" animBg="1"/>
      <p:bldP spid="12" grpId="0" animBg="1"/>
      <p:bldP spid="5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6">
            <a:extLst>
              <a:ext uri="{FF2B5EF4-FFF2-40B4-BE49-F238E27FC236}">
                <a16:creationId xmlns:a16="http://schemas.microsoft.com/office/drawing/2014/main" id="{7C8C7332-D6DB-6679-C13E-1C02EC90FD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1632"/>
            <a:ext cx="12192000" cy="1252226"/>
          </a:xfrm>
          <a:prstGeom prst="rect">
            <a:avLst/>
          </a:prstGeom>
        </p:spPr>
      </p:pic>
      <p:pic>
        <p:nvPicPr>
          <p:cNvPr id="3" name="图片 47">
            <a:extLst>
              <a:ext uri="{FF2B5EF4-FFF2-40B4-BE49-F238E27FC236}">
                <a16:creationId xmlns:a16="http://schemas.microsoft.com/office/drawing/2014/main" id="{A5FB4A83-3E91-3C5F-7110-BED4CB09AF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4267"/>
            <a:ext cx="2792259" cy="1088341"/>
          </a:xfrm>
          <a:prstGeom prst="rect">
            <a:avLst/>
          </a:prstGeom>
        </p:spPr>
      </p:pic>
      <p:grpSp>
        <p:nvGrpSpPr>
          <p:cNvPr id="4" name="组合 38">
            <a:extLst>
              <a:ext uri="{FF2B5EF4-FFF2-40B4-BE49-F238E27FC236}">
                <a16:creationId xmlns:a16="http://schemas.microsoft.com/office/drawing/2014/main" id="{C24E0A7E-2380-137A-044E-58968682DE7F}"/>
              </a:ext>
            </a:extLst>
          </p:cNvPr>
          <p:cNvGrpSpPr/>
          <p:nvPr/>
        </p:nvGrpSpPr>
        <p:grpSpPr>
          <a:xfrm>
            <a:off x="-101989" y="750336"/>
            <a:ext cx="4239060" cy="2067570"/>
            <a:chOff x="727332" y="1163892"/>
            <a:chExt cx="4763984" cy="2067570"/>
          </a:xfrm>
        </p:grpSpPr>
        <p:grpSp>
          <p:nvGrpSpPr>
            <p:cNvPr id="5" name="组合 25">
              <a:extLst>
                <a:ext uri="{FF2B5EF4-FFF2-40B4-BE49-F238E27FC236}">
                  <a16:creationId xmlns:a16="http://schemas.microsoft.com/office/drawing/2014/main" id="{7586A064-F03A-2A50-F2CA-33B15C725071}"/>
                </a:ext>
              </a:extLst>
            </p:cNvPr>
            <p:cNvGrpSpPr/>
            <p:nvPr/>
          </p:nvGrpSpPr>
          <p:grpSpPr>
            <a:xfrm>
              <a:off x="727332" y="1163892"/>
              <a:ext cx="4763984" cy="2067570"/>
              <a:chOff x="727332" y="1163892"/>
              <a:chExt cx="4763984" cy="2067570"/>
            </a:xfrm>
          </p:grpSpPr>
          <p:grpSp>
            <p:nvGrpSpPr>
              <p:cNvPr id="7" name="组合 15">
                <a:extLst>
                  <a:ext uri="{FF2B5EF4-FFF2-40B4-BE49-F238E27FC236}">
                    <a16:creationId xmlns:a16="http://schemas.microsoft.com/office/drawing/2014/main" id="{43B43CDB-549F-CA19-9ECD-A655400A36D1}"/>
                  </a:ext>
                </a:extLst>
              </p:cNvPr>
              <p:cNvGrpSpPr/>
              <p:nvPr/>
            </p:nvGrpSpPr>
            <p:grpSpPr>
              <a:xfrm>
                <a:off x="727332" y="1163892"/>
                <a:ext cx="4763984" cy="2067570"/>
                <a:chOff x="737165" y="1429363"/>
                <a:chExt cx="4763984" cy="2067570"/>
              </a:xfrm>
            </p:grpSpPr>
            <p:sp>
              <p:nvSpPr>
                <p:cNvPr id="9" name="矩形: 圆角 14">
                  <a:extLst>
                    <a:ext uri="{FF2B5EF4-FFF2-40B4-BE49-F238E27FC236}">
                      <a16:creationId xmlns:a16="http://schemas.microsoft.com/office/drawing/2014/main" id="{14842C8D-8EF4-28A7-787C-AA3B6628C911}"/>
                    </a:ext>
                  </a:extLst>
                </p:cNvPr>
                <p:cNvSpPr/>
                <p:nvPr/>
              </p:nvSpPr>
              <p:spPr>
                <a:xfrm>
                  <a:off x="1818967" y="2556509"/>
                  <a:ext cx="3682182" cy="720091"/>
                </a:xfrm>
                <a:prstGeom prst="roundRect">
                  <a:avLst/>
                </a:prstGeom>
                <a:solidFill>
                  <a:srgbClr val="FFFFFF"/>
                </a:solidFill>
                <a:ln w="57150">
                  <a:solidFill>
                    <a:srgbClr val="FDDDE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endParaRPr>
                </a:p>
              </p:txBody>
            </p:sp>
            <p:pic>
              <p:nvPicPr>
                <p:cNvPr id="10" name="图片 10">
                  <a:extLst>
                    <a:ext uri="{FF2B5EF4-FFF2-40B4-BE49-F238E27FC236}">
                      <a16:creationId xmlns:a16="http://schemas.microsoft.com/office/drawing/2014/main" id="{9651989E-C822-54F4-012B-4794E75AB4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7165" y="1429363"/>
                  <a:ext cx="2067570" cy="2067570"/>
                </a:xfrm>
                <a:prstGeom prst="rect">
                  <a:avLst/>
                </a:prstGeom>
              </p:spPr>
            </p:pic>
          </p:grpSp>
          <p:sp>
            <p:nvSpPr>
              <p:cNvPr id="8" name="文本框 24">
                <a:extLst>
                  <a:ext uri="{FF2B5EF4-FFF2-40B4-BE49-F238E27FC236}">
                    <a16:creationId xmlns:a16="http://schemas.microsoft.com/office/drawing/2014/main" id="{5D061DC9-BAA8-F30E-DCE8-1C4D79D57B0D}"/>
                  </a:ext>
                </a:extLst>
              </p:cNvPr>
              <p:cNvSpPr txBox="1"/>
              <p:nvPr/>
            </p:nvSpPr>
            <p:spPr>
              <a:xfrm>
                <a:off x="1315066" y="2291039"/>
                <a:ext cx="11036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01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sp>
          <p:nvSpPr>
            <p:cNvPr id="6" name="文本框 32">
              <a:extLst>
                <a:ext uri="{FF2B5EF4-FFF2-40B4-BE49-F238E27FC236}">
                  <a16:creationId xmlns:a16="http://schemas.microsoft.com/office/drawing/2014/main" id="{57DBA4DA-012C-AE75-62A3-A18140C7F529}"/>
                </a:ext>
              </a:extLst>
            </p:cNvPr>
            <p:cNvSpPr txBox="1"/>
            <p:nvPr/>
          </p:nvSpPr>
          <p:spPr>
            <a:xfrm>
              <a:off x="2738216" y="2369394"/>
              <a:ext cx="23007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Mở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đầu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11" name="组合 40">
            <a:extLst>
              <a:ext uri="{FF2B5EF4-FFF2-40B4-BE49-F238E27FC236}">
                <a16:creationId xmlns:a16="http://schemas.microsoft.com/office/drawing/2014/main" id="{F9DD8CFB-F29A-7EF7-C35D-F8DB42562DD9}"/>
              </a:ext>
            </a:extLst>
          </p:cNvPr>
          <p:cNvGrpSpPr/>
          <p:nvPr/>
        </p:nvGrpSpPr>
        <p:grpSpPr>
          <a:xfrm>
            <a:off x="7660129" y="2650356"/>
            <a:ext cx="4452015" cy="1967857"/>
            <a:chOff x="6544421" y="2819090"/>
            <a:chExt cx="4526700" cy="1967857"/>
          </a:xfrm>
        </p:grpSpPr>
        <p:grpSp>
          <p:nvGrpSpPr>
            <p:cNvPr id="12" name="组合 30">
              <a:extLst>
                <a:ext uri="{FF2B5EF4-FFF2-40B4-BE49-F238E27FC236}">
                  <a16:creationId xmlns:a16="http://schemas.microsoft.com/office/drawing/2014/main" id="{CF2A9748-9B1D-5DBE-97EB-04A5F3ACFE11}"/>
                </a:ext>
              </a:extLst>
            </p:cNvPr>
            <p:cNvGrpSpPr/>
            <p:nvPr/>
          </p:nvGrpSpPr>
          <p:grpSpPr>
            <a:xfrm>
              <a:off x="6544421" y="2819090"/>
              <a:ext cx="4526700" cy="1967857"/>
              <a:chOff x="6544421" y="2819090"/>
              <a:chExt cx="4526700" cy="1967857"/>
            </a:xfrm>
          </p:grpSpPr>
          <p:grpSp>
            <p:nvGrpSpPr>
              <p:cNvPr id="14" name="组合 21">
                <a:extLst>
                  <a:ext uri="{FF2B5EF4-FFF2-40B4-BE49-F238E27FC236}">
                    <a16:creationId xmlns:a16="http://schemas.microsoft.com/office/drawing/2014/main" id="{4CA66B48-25CB-6419-7372-B8B665CDA81F}"/>
                  </a:ext>
                </a:extLst>
              </p:cNvPr>
              <p:cNvGrpSpPr/>
              <p:nvPr/>
            </p:nvGrpSpPr>
            <p:grpSpPr>
              <a:xfrm>
                <a:off x="6544421" y="2819090"/>
                <a:ext cx="4526700" cy="1967857"/>
                <a:chOff x="767971" y="1513243"/>
                <a:chExt cx="4526700" cy="1967857"/>
              </a:xfrm>
            </p:grpSpPr>
            <p:sp>
              <p:nvSpPr>
                <p:cNvPr id="16" name="矩形: 圆角 22">
                  <a:extLst>
                    <a:ext uri="{FF2B5EF4-FFF2-40B4-BE49-F238E27FC236}">
                      <a16:creationId xmlns:a16="http://schemas.microsoft.com/office/drawing/2014/main" id="{C5F0A56A-B7FD-2789-D5F4-11B56F7244E5}"/>
                    </a:ext>
                  </a:extLst>
                </p:cNvPr>
                <p:cNvSpPr/>
                <p:nvPr/>
              </p:nvSpPr>
              <p:spPr>
                <a:xfrm>
                  <a:off x="1818966" y="2556509"/>
                  <a:ext cx="3475705" cy="720091"/>
                </a:xfrm>
                <a:prstGeom prst="roundRect">
                  <a:avLst/>
                </a:prstGeom>
                <a:solidFill>
                  <a:srgbClr val="FFFFFF"/>
                </a:solidFill>
                <a:ln w="57150">
                  <a:solidFill>
                    <a:srgbClr val="FDDDE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endParaRPr>
                </a:p>
              </p:txBody>
            </p:sp>
            <p:pic>
              <p:nvPicPr>
                <p:cNvPr id="17" name="图片 23">
                  <a:extLst>
                    <a:ext uri="{FF2B5EF4-FFF2-40B4-BE49-F238E27FC236}">
                      <a16:creationId xmlns:a16="http://schemas.microsoft.com/office/drawing/2014/main" id="{3B6B358B-0C97-452C-6607-B4F26A34BE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7971" y="1513243"/>
                  <a:ext cx="1967857" cy="1967857"/>
                </a:xfrm>
                <a:prstGeom prst="rect">
                  <a:avLst/>
                </a:prstGeom>
              </p:spPr>
            </p:pic>
          </p:grpSp>
          <p:sp>
            <p:nvSpPr>
              <p:cNvPr id="15" name="文本框 28">
                <a:extLst>
                  <a:ext uri="{FF2B5EF4-FFF2-40B4-BE49-F238E27FC236}">
                    <a16:creationId xmlns:a16="http://schemas.microsoft.com/office/drawing/2014/main" id="{21DFD016-06D7-FDE1-0715-DF2D33442E50}"/>
                  </a:ext>
                </a:extLst>
              </p:cNvPr>
              <p:cNvSpPr txBox="1"/>
              <p:nvPr/>
            </p:nvSpPr>
            <p:spPr>
              <a:xfrm>
                <a:off x="7154192" y="3862357"/>
                <a:ext cx="11036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04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sp>
          <p:nvSpPr>
            <p:cNvPr id="13" name="文本框 35">
              <a:extLst>
                <a:ext uri="{FF2B5EF4-FFF2-40B4-BE49-F238E27FC236}">
                  <a16:creationId xmlns:a16="http://schemas.microsoft.com/office/drawing/2014/main" id="{2B19F4E1-8C4A-8E92-A7B2-FB985FB3D7A5}"/>
                </a:ext>
              </a:extLst>
            </p:cNvPr>
            <p:cNvSpPr txBox="1"/>
            <p:nvPr/>
          </p:nvSpPr>
          <p:spPr>
            <a:xfrm>
              <a:off x="8267979" y="3882213"/>
              <a:ext cx="23007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Vận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dụng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18" name="组合 39">
            <a:extLst>
              <a:ext uri="{FF2B5EF4-FFF2-40B4-BE49-F238E27FC236}">
                <a16:creationId xmlns:a16="http://schemas.microsoft.com/office/drawing/2014/main" id="{91B7730E-9528-49A4-07E5-A164AFA52404}"/>
              </a:ext>
            </a:extLst>
          </p:cNvPr>
          <p:cNvGrpSpPr/>
          <p:nvPr/>
        </p:nvGrpSpPr>
        <p:grpSpPr>
          <a:xfrm>
            <a:off x="-101989" y="2678130"/>
            <a:ext cx="4341049" cy="1992750"/>
            <a:chOff x="746681" y="2800958"/>
            <a:chExt cx="4831815" cy="1992750"/>
          </a:xfrm>
        </p:grpSpPr>
        <p:grpSp>
          <p:nvGrpSpPr>
            <p:cNvPr id="19" name="组合 29">
              <a:extLst>
                <a:ext uri="{FF2B5EF4-FFF2-40B4-BE49-F238E27FC236}">
                  <a16:creationId xmlns:a16="http://schemas.microsoft.com/office/drawing/2014/main" id="{2334B38B-ECED-B428-D78D-B7273B23A735}"/>
                </a:ext>
              </a:extLst>
            </p:cNvPr>
            <p:cNvGrpSpPr/>
            <p:nvPr/>
          </p:nvGrpSpPr>
          <p:grpSpPr>
            <a:xfrm>
              <a:off x="746681" y="2800958"/>
              <a:ext cx="4744635" cy="1992750"/>
              <a:chOff x="746681" y="2800958"/>
              <a:chExt cx="4744635" cy="1992750"/>
            </a:xfrm>
          </p:grpSpPr>
          <p:grpSp>
            <p:nvGrpSpPr>
              <p:cNvPr id="21" name="组合 18">
                <a:extLst>
                  <a:ext uri="{FF2B5EF4-FFF2-40B4-BE49-F238E27FC236}">
                    <a16:creationId xmlns:a16="http://schemas.microsoft.com/office/drawing/2014/main" id="{586CE16A-F47A-A20B-BD7D-77BA08F6066C}"/>
                  </a:ext>
                </a:extLst>
              </p:cNvPr>
              <p:cNvGrpSpPr/>
              <p:nvPr/>
            </p:nvGrpSpPr>
            <p:grpSpPr>
              <a:xfrm>
                <a:off x="746681" y="2800958"/>
                <a:ext cx="4744635" cy="1992750"/>
                <a:chOff x="7022120" y="1512933"/>
                <a:chExt cx="4744635" cy="1992750"/>
              </a:xfrm>
            </p:grpSpPr>
            <p:sp>
              <p:nvSpPr>
                <p:cNvPr id="23" name="矩形: 圆角 19">
                  <a:extLst>
                    <a:ext uri="{FF2B5EF4-FFF2-40B4-BE49-F238E27FC236}">
                      <a16:creationId xmlns:a16="http://schemas.microsoft.com/office/drawing/2014/main" id="{34C013B5-1C64-DE22-4BAE-93DD6AD988B2}"/>
                    </a:ext>
                  </a:extLst>
                </p:cNvPr>
                <p:cNvSpPr/>
                <p:nvPr/>
              </p:nvSpPr>
              <p:spPr>
                <a:xfrm>
                  <a:off x="8084573" y="2589377"/>
                  <a:ext cx="3682182" cy="673703"/>
                </a:xfrm>
                <a:prstGeom prst="roundRect">
                  <a:avLst/>
                </a:prstGeom>
                <a:solidFill>
                  <a:srgbClr val="FFFFFF"/>
                </a:solidFill>
                <a:ln w="57150">
                  <a:solidFill>
                    <a:srgbClr val="FDDDE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endParaRPr>
                </a:p>
              </p:txBody>
            </p:sp>
            <p:pic>
              <p:nvPicPr>
                <p:cNvPr id="24" name="图片 20">
                  <a:extLst>
                    <a:ext uri="{FF2B5EF4-FFF2-40B4-BE49-F238E27FC236}">
                      <a16:creationId xmlns:a16="http://schemas.microsoft.com/office/drawing/2014/main" id="{2B7A5C34-B9B3-94E6-0ED7-BB8A7A1EED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22120" y="1512933"/>
                  <a:ext cx="1992750" cy="1992750"/>
                </a:xfrm>
                <a:prstGeom prst="rect">
                  <a:avLst/>
                </a:prstGeom>
              </p:spPr>
            </p:pic>
          </p:grpSp>
          <p:sp>
            <p:nvSpPr>
              <p:cNvPr id="22" name="文本框 27">
                <a:extLst>
                  <a:ext uri="{FF2B5EF4-FFF2-40B4-BE49-F238E27FC236}">
                    <a16:creationId xmlns:a16="http://schemas.microsoft.com/office/drawing/2014/main" id="{DE423566-78ED-2D47-A032-DC0C8F7F90FC}"/>
                  </a:ext>
                </a:extLst>
              </p:cNvPr>
              <p:cNvSpPr txBox="1"/>
              <p:nvPr/>
            </p:nvSpPr>
            <p:spPr>
              <a:xfrm>
                <a:off x="1315066" y="3844535"/>
                <a:ext cx="11036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03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sp>
          <p:nvSpPr>
            <p:cNvPr id="20" name="文本框 34">
              <a:extLst>
                <a:ext uri="{FF2B5EF4-FFF2-40B4-BE49-F238E27FC236}">
                  <a16:creationId xmlns:a16="http://schemas.microsoft.com/office/drawing/2014/main" id="{8DBDADC2-DD4C-4CFF-4AB4-0F351D8FF6FB}"/>
                </a:ext>
              </a:extLst>
            </p:cNvPr>
            <p:cNvSpPr txBox="1"/>
            <p:nvPr/>
          </p:nvSpPr>
          <p:spPr>
            <a:xfrm>
              <a:off x="2459209" y="3863853"/>
              <a:ext cx="31192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Thực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hành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25" name="组合 45">
            <a:extLst>
              <a:ext uri="{FF2B5EF4-FFF2-40B4-BE49-F238E27FC236}">
                <a16:creationId xmlns:a16="http://schemas.microsoft.com/office/drawing/2014/main" id="{92E0FD33-0F5A-02B1-76B0-1E9E68B0979C}"/>
              </a:ext>
            </a:extLst>
          </p:cNvPr>
          <p:cNvGrpSpPr/>
          <p:nvPr/>
        </p:nvGrpSpPr>
        <p:grpSpPr>
          <a:xfrm>
            <a:off x="2871330" y="365697"/>
            <a:ext cx="6397331" cy="3974674"/>
            <a:chOff x="3643470" y="2648435"/>
            <a:chExt cx="4156785" cy="4156786"/>
          </a:xfrm>
        </p:grpSpPr>
        <p:pic>
          <p:nvPicPr>
            <p:cNvPr id="26" name="图片 44">
              <a:extLst>
                <a:ext uri="{FF2B5EF4-FFF2-40B4-BE49-F238E27FC236}">
                  <a16:creationId xmlns:a16="http://schemas.microsoft.com/office/drawing/2014/main" id="{8348C3B5-A065-9F0D-756E-37F28B8A2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3470" y="2648435"/>
              <a:ext cx="4156785" cy="4156786"/>
            </a:xfrm>
            <a:prstGeom prst="rect">
              <a:avLst/>
            </a:prstGeom>
          </p:spPr>
        </p:pic>
        <p:sp>
          <p:nvSpPr>
            <p:cNvPr id="27" name="矩形 259">
              <a:extLst>
                <a:ext uri="{FF2B5EF4-FFF2-40B4-BE49-F238E27FC236}">
                  <a16:creationId xmlns:a16="http://schemas.microsoft.com/office/drawing/2014/main" id="{7F84DB21-DF7A-7A82-A566-643C89524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5608" y="5218681"/>
              <a:ext cx="3070128" cy="946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altLang="zh-CN" sz="2400" b="1" cap="all" dirty="0" err="1">
                  <a:ln w="19050">
                    <a:solidFill>
                      <a:prstClr val="black">
                        <a:lumMod val="85000"/>
                        <a:lumOff val="15000"/>
                      </a:prstClr>
                    </a:solidFill>
                  </a:ln>
                  <a:solidFill>
                    <a:srgbClr val="5DCB5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Các</a:t>
              </a:r>
              <a:r>
                <a:rPr lang="en-US" altLang="zh-CN" sz="2400" b="1" cap="all" dirty="0">
                  <a:ln w="19050">
                    <a:solidFill>
                      <a:prstClr val="black">
                        <a:lumMod val="85000"/>
                        <a:lumOff val="15000"/>
                      </a:prstClr>
                    </a:solidFill>
                  </a:ln>
                  <a:solidFill>
                    <a:srgbClr val="5DCB5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2400" b="1" cap="all" dirty="0" err="1">
                  <a:ln w="19050">
                    <a:solidFill>
                      <a:prstClr val="black">
                        <a:lumMod val="85000"/>
                        <a:lumOff val="15000"/>
                      </a:prstClr>
                    </a:solidFill>
                  </a:ln>
                  <a:solidFill>
                    <a:srgbClr val="5DCB5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hoạt</a:t>
              </a:r>
              <a:r>
                <a:rPr lang="en-US" altLang="zh-CN" sz="2400" b="1" cap="all" dirty="0">
                  <a:ln w="19050">
                    <a:solidFill>
                      <a:prstClr val="black">
                        <a:lumMod val="85000"/>
                        <a:lumOff val="15000"/>
                      </a:prstClr>
                    </a:solidFill>
                  </a:ln>
                  <a:solidFill>
                    <a:srgbClr val="5DCB5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2400" b="1" cap="all" dirty="0" err="1">
                  <a:ln w="19050">
                    <a:solidFill>
                      <a:prstClr val="black">
                        <a:lumMod val="85000"/>
                        <a:lumOff val="15000"/>
                      </a:prstClr>
                    </a:solidFill>
                  </a:ln>
                  <a:solidFill>
                    <a:srgbClr val="5DCB5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động</a:t>
              </a:r>
              <a:endParaRPr lang="en-US" altLang="zh-CN" sz="2400" b="1" cap="all" dirty="0">
                <a:ln w="19050"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5DCB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altLang="zh-CN" sz="2400" b="1" cap="all" dirty="0">
                  <a:ln w="19050">
                    <a:solidFill>
                      <a:prstClr val="black">
                        <a:lumMod val="85000"/>
                        <a:lumOff val="15000"/>
                      </a:prstClr>
                    </a:solidFill>
                  </a:ln>
                  <a:solidFill>
                    <a:srgbClr val="5DCB5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2400" b="1" cap="all" dirty="0" err="1">
                  <a:ln w="19050">
                    <a:solidFill>
                      <a:prstClr val="black">
                        <a:lumMod val="85000"/>
                        <a:lumOff val="15000"/>
                      </a:prstClr>
                    </a:solidFill>
                  </a:ln>
                  <a:solidFill>
                    <a:srgbClr val="5DCB5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dạy</a:t>
              </a:r>
              <a:r>
                <a:rPr lang="en-US" altLang="zh-CN" sz="2400" b="1" cap="all" dirty="0">
                  <a:ln w="19050">
                    <a:solidFill>
                      <a:prstClr val="black">
                        <a:lumMod val="85000"/>
                        <a:lumOff val="15000"/>
                      </a:prstClr>
                    </a:solidFill>
                  </a:ln>
                  <a:solidFill>
                    <a:srgbClr val="5DCB5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2400" b="1" cap="all" dirty="0" err="1">
                  <a:ln w="19050">
                    <a:solidFill>
                      <a:prstClr val="black">
                        <a:lumMod val="85000"/>
                        <a:lumOff val="15000"/>
                      </a:prstClr>
                    </a:solidFill>
                  </a:ln>
                  <a:solidFill>
                    <a:srgbClr val="5DCB5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học</a:t>
              </a:r>
              <a:endParaRPr kumimoji="0" lang="zh-CN" altLang="en-US" sz="2400" b="1" i="0" u="none" strike="noStrike" kern="1200" cap="all" spc="0" normalizeH="0" baseline="0" noProof="0" dirty="0">
                <a:ln w="19050"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5DCB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28" name="图片 37">
            <a:extLst>
              <a:ext uri="{FF2B5EF4-FFF2-40B4-BE49-F238E27FC236}">
                <a16:creationId xmlns:a16="http://schemas.microsoft.com/office/drawing/2014/main" id="{886AFFF1-C6AD-BC37-9186-CB3551E7A2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382" y="5618332"/>
            <a:ext cx="2979637" cy="870673"/>
          </a:xfrm>
          <a:prstGeom prst="rect">
            <a:avLst/>
          </a:prstGeom>
        </p:spPr>
      </p:pic>
      <p:pic>
        <p:nvPicPr>
          <p:cNvPr id="29" name="图片 43">
            <a:extLst>
              <a:ext uri="{FF2B5EF4-FFF2-40B4-BE49-F238E27FC236}">
                <a16:creationId xmlns:a16="http://schemas.microsoft.com/office/drawing/2014/main" id="{65865891-82C3-9F2D-C312-2F6AE589051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3"/>
          <a:stretch>
            <a:fillRect/>
          </a:stretch>
        </p:blipFill>
        <p:spPr>
          <a:xfrm>
            <a:off x="171009" y="5914877"/>
            <a:ext cx="12192000" cy="735462"/>
          </a:xfrm>
          <a:prstGeom prst="rect">
            <a:avLst/>
          </a:prstGeom>
        </p:spPr>
      </p:pic>
      <p:grpSp>
        <p:nvGrpSpPr>
          <p:cNvPr id="30" name="组合 41">
            <a:extLst>
              <a:ext uri="{FF2B5EF4-FFF2-40B4-BE49-F238E27FC236}">
                <a16:creationId xmlns:a16="http://schemas.microsoft.com/office/drawing/2014/main" id="{581C583D-310B-9F33-6339-A28DAE85B29F}"/>
              </a:ext>
            </a:extLst>
          </p:cNvPr>
          <p:cNvGrpSpPr/>
          <p:nvPr/>
        </p:nvGrpSpPr>
        <p:grpSpPr>
          <a:xfrm>
            <a:off x="7688825" y="977198"/>
            <a:ext cx="4423319" cy="1846815"/>
            <a:chOff x="6410615" y="1378328"/>
            <a:chExt cx="4660507" cy="1846815"/>
          </a:xfrm>
        </p:grpSpPr>
        <p:grpSp>
          <p:nvGrpSpPr>
            <p:cNvPr id="31" name="组合 31">
              <a:extLst>
                <a:ext uri="{FF2B5EF4-FFF2-40B4-BE49-F238E27FC236}">
                  <a16:creationId xmlns:a16="http://schemas.microsoft.com/office/drawing/2014/main" id="{C088EAE5-6903-AFE1-2E8B-8605E3582CC7}"/>
                </a:ext>
              </a:extLst>
            </p:cNvPr>
            <p:cNvGrpSpPr/>
            <p:nvPr/>
          </p:nvGrpSpPr>
          <p:grpSpPr>
            <a:xfrm>
              <a:off x="6410615" y="1378328"/>
              <a:ext cx="4660507" cy="1846815"/>
              <a:chOff x="6410615" y="1378328"/>
              <a:chExt cx="4660507" cy="1846815"/>
            </a:xfrm>
          </p:grpSpPr>
          <p:grpSp>
            <p:nvGrpSpPr>
              <p:cNvPr id="33" name="组合 17">
                <a:extLst>
                  <a:ext uri="{FF2B5EF4-FFF2-40B4-BE49-F238E27FC236}">
                    <a16:creationId xmlns:a16="http://schemas.microsoft.com/office/drawing/2014/main" id="{CF6B2136-A0A3-6648-532F-7A46F4FB8185}"/>
                  </a:ext>
                </a:extLst>
              </p:cNvPr>
              <p:cNvGrpSpPr/>
              <p:nvPr/>
            </p:nvGrpSpPr>
            <p:grpSpPr>
              <a:xfrm>
                <a:off x="6410615" y="1378328"/>
                <a:ext cx="4660507" cy="1846815"/>
                <a:chOff x="7010384" y="1643799"/>
                <a:chExt cx="4660507" cy="1846815"/>
              </a:xfrm>
            </p:grpSpPr>
            <p:sp>
              <p:nvSpPr>
                <p:cNvPr id="35" name="矩形: 圆角 16">
                  <a:extLst>
                    <a:ext uri="{FF2B5EF4-FFF2-40B4-BE49-F238E27FC236}">
                      <a16:creationId xmlns:a16="http://schemas.microsoft.com/office/drawing/2014/main" id="{9D457E40-8CA9-4065-ED85-9E821FBE4D60}"/>
                    </a:ext>
                  </a:extLst>
                </p:cNvPr>
                <p:cNvSpPr/>
                <p:nvPr/>
              </p:nvSpPr>
              <p:spPr>
                <a:xfrm>
                  <a:off x="8084572" y="2593257"/>
                  <a:ext cx="3586319" cy="669824"/>
                </a:xfrm>
                <a:prstGeom prst="roundRect">
                  <a:avLst/>
                </a:prstGeom>
                <a:solidFill>
                  <a:srgbClr val="FFFFFF"/>
                </a:solidFill>
                <a:ln w="57150">
                  <a:solidFill>
                    <a:srgbClr val="FDDDE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endParaRPr>
                </a:p>
              </p:txBody>
            </p:sp>
            <p:pic>
              <p:nvPicPr>
                <p:cNvPr id="36" name="图片 11">
                  <a:extLst>
                    <a:ext uri="{FF2B5EF4-FFF2-40B4-BE49-F238E27FC236}">
                      <a16:creationId xmlns:a16="http://schemas.microsoft.com/office/drawing/2014/main" id="{DA24190D-3B4E-E45B-8219-5BC11B9ECB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10384" y="1643799"/>
                  <a:ext cx="1846815" cy="1846815"/>
                </a:xfrm>
                <a:prstGeom prst="rect">
                  <a:avLst/>
                </a:prstGeom>
              </p:spPr>
            </p:pic>
          </p:grpSp>
          <p:sp>
            <p:nvSpPr>
              <p:cNvPr id="34" name="文本框 26">
                <a:extLst>
                  <a:ext uri="{FF2B5EF4-FFF2-40B4-BE49-F238E27FC236}">
                    <a16:creationId xmlns:a16="http://schemas.microsoft.com/office/drawing/2014/main" id="{13AC674F-6F2C-D917-F80F-096FBE4E2564}"/>
                  </a:ext>
                </a:extLst>
              </p:cNvPr>
              <p:cNvSpPr txBox="1"/>
              <p:nvPr/>
            </p:nvSpPr>
            <p:spPr>
              <a:xfrm>
                <a:off x="6997853" y="2349423"/>
                <a:ext cx="11036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02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sp>
          <p:nvSpPr>
            <p:cNvPr id="32" name="文本框 33">
              <a:extLst>
                <a:ext uri="{FF2B5EF4-FFF2-40B4-BE49-F238E27FC236}">
                  <a16:creationId xmlns:a16="http://schemas.microsoft.com/office/drawing/2014/main" id="{F5409D02-9E36-65E0-11A6-F611A2FD189C}"/>
                </a:ext>
              </a:extLst>
            </p:cNvPr>
            <p:cNvSpPr txBox="1"/>
            <p:nvPr/>
          </p:nvSpPr>
          <p:spPr>
            <a:xfrm>
              <a:off x="8111604" y="2337404"/>
              <a:ext cx="280710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Khám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phá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37" name="图片 50">
            <a:extLst>
              <a:ext uri="{FF2B5EF4-FFF2-40B4-BE49-F238E27FC236}">
                <a16:creationId xmlns:a16="http://schemas.microsoft.com/office/drawing/2014/main" id="{AE23355D-4E33-BD1E-BB18-FEEC5777EC6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314" y="5621173"/>
            <a:ext cx="971414" cy="1074756"/>
          </a:xfrm>
          <a:prstGeom prst="rect">
            <a:avLst/>
          </a:prstGeom>
        </p:spPr>
      </p:pic>
      <p:pic>
        <p:nvPicPr>
          <p:cNvPr id="38" name="图片 51">
            <a:extLst>
              <a:ext uri="{FF2B5EF4-FFF2-40B4-BE49-F238E27FC236}">
                <a16:creationId xmlns:a16="http://schemas.microsoft.com/office/drawing/2014/main" id="{AA63D2F6-1A30-740B-3498-03A89B1ED7E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171" y="5901974"/>
            <a:ext cx="651839" cy="728078"/>
          </a:xfrm>
          <a:prstGeom prst="rect">
            <a:avLst/>
          </a:prstGeom>
        </p:spPr>
      </p:pic>
      <p:pic>
        <p:nvPicPr>
          <p:cNvPr id="39" name="图片 52">
            <a:extLst>
              <a:ext uri="{FF2B5EF4-FFF2-40B4-BE49-F238E27FC236}">
                <a16:creationId xmlns:a16="http://schemas.microsoft.com/office/drawing/2014/main" id="{59FFCBD8-7D0D-A9C2-2349-4B10EBF9B9A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865" y="444838"/>
            <a:ext cx="1303954" cy="1259753"/>
          </a:xfrm>
          <a:prstGeom prst="rect">
            <a:avLst/>
          </a:prstGeom>
        </p:spPr>
      </p:pic>
      <p:pic>
        <p:nvPicPr>
          <p:cNvPr id="40" name="图片 53">
            <a:extLst>
              <a:ext uri="{FF2B5EF4-FFF2-40B4-BE49-F238E27FC236}">
                <a16:creationId xmlns:a16="http://schemas.microsoft.com/office/drawing/2014/main" id="{804EE053-322C-4909-8299-E34271A988A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871" y="29195"/>
            <a:ext cx="1866900" cy="1771650"/>
          </a:xfrm>
          <a:prstGeom prst="rect">
            <a:avLst/>
          </a:prstGeom>
        </p:spPr>
      </p:pic>
      <p:pic>
        <p:nvPicPr>
          <p:cNvPr id="41" name="图片 46">
            <a:extLst>
              <a:ext uri="{FF2B5EF4-FFF2-40B4-BE49-F238E27FC236}">
                <a16:creationId xmlns:a16="http://schemas.microsoft.com/office/drawing/2014/main" id="{2230B7A9-69B2-54A3-6093-3234F92DB95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7905"/>
            <a:ext cx="12192000" cy="710095"/>
          </a:xfrm>
          <a:prstGeom prst="rect">
            <a:avLst/>
          </a:prstGeom>
        </p:spPr>
      </p:pic>
      <p:pic>
        <p:nvPicPr>
          <p:cNvPr id="42" name="图片 49">
            <a:extLst>
              <a:ext uri="{FF2B5EF4-FFF2-40B4-BE49-F238E27FC236}">
                <a16:creationId xmlns:a16="http://schemas.microsoft.com/office/drawing/2014/main" id="{7DC2520D-821D-BFB6-93BD-B23D8E706E4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808"/>
            <a:ext cx="12363009" cy="485192"/>
          </a:xfrm>
          <a:prstGeom prst="rect">
            <a:avLst/>
          </a:prstGeom>
        </p:spPr>
      </p:pic>
      <p:grpSp>
        <p:nvGrpSpPr>
          <p:cNvPr id="43" name="组合 39">
            <a:extLst>
              <a:ext uri="{FF2B5EF4-FFF2-40B4-BE49-F238E27FC236}">
                <a16:creationId xmlns:a16="http://schemas.microsoft.com/office/drawing/2014/main" id="{DE0E031A-E63B-6055-0255-64C9DEFE25DD}"/>
              </a:ext>
            </a:extLst>
          </p:cNvPr>
          <p:cNvGrpSpPr/>
          <p:nvPr/>
        </p:nvGrpSpPr>
        <p:grpSpPr>
          <a:xfrm>
            <a:off x="3698318" y="3859406"/>
            <a:ext cx="4831815" cy="1992750"/>
            <a:chOff x="746681" y="2800958"/>
            <a:chExt cx="4831815" cy="1992750"/>
          </a:xfrm>
        </p:grpSpPr>
        <p:grpSp>
          <p:nvGrpSpPr>
            <p:cNvPr id="44" name="组合 29">
              <a:extLst>
                <a:ext uri="{FF2B5EF4-FFF2-40B4-BE49-F238E27FC236}">
                  <a16:creationId xmlns:a16="http://schemas.microsoft.com/office/drawing/2014/main" id="{5E461DDA-7CE7-5422-EABF-9A24DEAD7481}"/>
                </a:ext>
              </a:extLst>
            </p:cNvPr>
            <p:cNvGrpSpPr/>
            <p:nvPr/>
          </p:nvGrpSpPr>
          <p:grpSpPr>
            <a:xfrm>
              <a:off x="746681" y="2800958"/>
              <a:ext cx="4744635" cy="1992750"/>
              <a:chOff x="746681" y="2800958"/>
              <a:chExt cx="4744635" cy="1992750"/>
            </a:xfrm>
          </p:grpSpPr>
          <p:grpSp>
            <p:nvGrpSpPr>
              <p:cNvPr id="46" name="组合 18">
                <a:extLst>
                  <a:ext uri="{FF2B5EF4-FFF2-40B4-BE49-F238E27FC236}">
                    <a16:creationId xmlns:a16="http://schemas.microsoft.com/office/drawing/2014/main" id="{0109E52D-2342-FA5B-ACD9-5FA92E5DCFA0}"/>
                  </a:ext>
                </a:extLst>
              </p:cNvPr>
              <p:cNvGrpSpPr/>
              <p:nvPr/>
            </p:nvGrpSpPr>
            <p:grpSpPr>
              <a:xfrm>
                <a:off x="746681" y="2800958"/>
                <a:ext cx="4744635" cy="1992750"/>
                <a:chOff x="7022120" y="1512933"/>
                <a:chExt cx="4744635" cy="1992750"/>
              </a:xfrm>
            </p:grpSpPr>
            <p:sp>
              <p:nvSpPr>
                <p:cNvPr id="48" name="矩形: 圆角 19">
                  <a:extLst>
                    <a:ext uri="{FF2B5EF4-FFF2-40B4-BE49-F238E27FC236}">
                      <a16:creationId xmlns:a16="http://schemas.microsoft.com/office/drawing/2014/main" id="{45CB570C-2E1E-FF1E-A131-1FA1A7D073EE}"/>
                    </a:ext>
                  </a:extLst>
                </p:cNvPr>
                <p:cNvSpPr/>
                <p:nvPr/>
              </p:nvSpPr>
              <p:spPr>
                <a:xfrm>
                  <a:off x="8084573" y="2589377"/>
                  <a:ext cx="3682182" cy="673703"/>
                </a:xfrm>
                <a:prstGeom prst="roundRect">
                  <a:avLst/>
                </a:prstGeom>
                <a:solidFill>
                  <a:srgbClr val="FFFFFF"/>
                </a:solidFill>
                <a:ln w="57150">
                  <a:solidFill>
                    <a:srgbClr val="FDDDE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endParaRPr>
                </a:p>
              </p:txBody>
            </p:sp>
            <p:pic>
              <p:nvPicPr>
                <p:cNvPr id="49" name="图片 20">
                  <a:extLst>
                    <a:ext uri="{FF2B5EF4-FFF2-40B4-BE49-F238E27FC236}">
                      <a16:creationId xmlns:a16="http://schemas.microsoft.com/office/drawing/2014/main" id="{4AE11D57-E58C-687A-2C03-F0E250F481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22120" y="1512933"/>
                  <a:ext cx="1992750" cy="1992750"/>
                </a:xfrm>
                <a:prstGeom prst="rect">
                  <a:avLst/>
                </a:prstGeom>
              </p:spPr>
            </p:pic>
          </p:grpSp>
          <p:sp>
            <p:nvSpPr>
              <p:cNvPr id="47" name="文本框 27">
                <a:extLst>
                  <a:ext uri="{FF2B5EF4-FFF2-40B4-BE49-F238E27FC236}">
                    <a16:creationId xmlns:a16="http://schemas.microsoft.com/office/drawing/2014/main" id="{86F08FD7-6FC1-216B-7A60-8BF606BB190A}"/>
                  </a:ext>
                </a:extLst>
              </p:cNvPr>
              <p:cNvSpPr txBox="1"/>
              <p:nvPr/>
            </p:nvSpPr>
            <p:spPr>
              <a:xfrm>
                <a:off x="1315066" y="3844535"/>
                <a:ext cx="11036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05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sp>
          <p:nvSpPr>
            <p:cNvPr id="45" name="文本框 34">
              <a:extLst>
                <a:ext uri="{FF2B5EF4-FFF2-40B4-BE49-F238E27FC236}">
                  <a16:creationId xmlns:a16="http://schemas.microsoft.com/office/drawing/2014/main" id="{A0A09028-B8A5-D03C-BAF0-51B69970C57C}"/>
                </a:ext>
              </a:extLst>
            </p:cNvPr>
            <p:cNvSpPr txBox="1"/>
            <p:nvPr/>
          </p:nvSpPr>
          <p:spPr>
            <a:xfrm>
              <a:off x="2240937" y="3863853"/>
              <a:ext cx="33375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Trò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chơi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củng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cố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948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641"/>
    </mc:Choice>
    <mc:Fallback xmlns="">
      <p:transition spd="slow" advClick="0" advTm="156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488EBE35-D46B-4D19-7539-696C72DE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94"/>
            <a:ext cx="12188825" cy="6856214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48435799-E81A-BABE-5F5A-0C86864A64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455" y="1610037"/>
            <a:ext cx="2749274" cy="2759081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89394DFF-FAE7-B629-0E61-9A94332E5B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244" y="4638664"/>
            <a:ext cx="4355036" cy="1759377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6E9BB87A-E1F4-585A-21AB-9E51C643F9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81" y="2266713"/>
            <a:ext cx="1978990" cy="4590394"/>
          </a:xfrm>
          <a:prstGeom prst="rect">
            <a:avLst/>
          </a:prstGeom>
        </p:spPr>
      </p:pic>
      <p:sp>
        <p:nvSpPr>
          <p:cNvPr id="6" name="任意多边形 13">
            <a:extLst>
              <a:ext uri="{FF2B5EF4-FFF2-40B4-BE49-F238E27FC236}">
                <a16:creationId xmlns:a16="http://schemas.microsoft.com/office/drawing/2014/main" id="{69BDD565-029B-CA96-DB8B-AD36EF862002}"/>
              </a:ext>
            </a:extLst>
          </p:cNvPr>
          <p:cNvSpPr/>
          <p:nvPr/>
        </p:nvSpPr>
        <p:spPr>
          <a:xfrm>
            <a:off x="1269150" y="2652646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7" name="任意多边形 14">
            <a:extLst>
              <a:ext uri="{FF2B5EF4-FFF2-40B4-BE49-F238E27FC236}">
                <a16:creationId xmlns:a16="http://schemas.microsoft.com/office/drawing/2014/main" id="{FF1E4CD7-53DC-6B08-4E01-3AD5F1708A1C}"/>
              </a:ext>
            </a:extLst>
          </p:cNvPr>
          <p:cNvSpPr/>
          <p:nvPr/>
        </p:nvSpPr>
        <p:spPr>
          <a:xfrm>
            <a:off x="1301172" y="3167648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8" name="任意多边形 15">
            <a:extLst>
              <a:ext uri="{FF2B5EF4-FFF2-40B4-BE49-F238E27FC236}">
                <a16:creationId xmlns:a16="http://schemas.microsoft.com/office/drawing/2014/main" id="{376372C2-3E60-1AD7-0BCA-7D60BFEA2E71}"/>
              </a:ext>
            </a:extLst>
          </p:cNvPr>
          <p:cNvSpPr/>
          <p:nvPr/>
        </p:nvSpPr>
        <p:spPr>
          <a:xfrm>
            <a:off x="1337235" y="3658237"/>
            <a:ext cx="556214" cy="437131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 sz="1799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10" name="图片 6">
            <a:extLst>
              <a:ext uri="{FF2B5EF4-FFF2-40B4-BE49-F238E27FC236}">
                <a16:creationId xmlns:a16="http://schemas.microsoft.com/office/drawing/2014/main" id="{0EF32255-D7FB-E6BE-19E2-63B1E434165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5503" y="-121540"/>
            <a:ext cx="4997806" cy="23688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695495-3826-5905-65DA-C2DB1E42608B}"/>
              </a:ext>
            </a:extLst>
          </p:cNvPr>
          <p:cNvSpPr/>
          <p:nvPr/>
        </p:nvSpPr>
        <p:spPr>
          <a:xfrm>
            <a:off x="2994251" y="839827"/>
            <a:ext cx="7966794" cy="707862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126">
              <a:defRPr/>
            </a:pPr>
            <a:r>
              <a:rPr lang="en-US" sz="40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40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endParaRPr lang="en-US" sz="4000" b="1" dirty="0">
              <a:ln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98120F-D351-80AE-576C-6439F8DA9A8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7" t="7310" r="10215" b="18945"/>
          <a:stretch/>
        </p:blipFill>
        <p:spPr>
          <a:xfrm>
            <a:off x="5208699" y="205578"/>
            <a:ext cx="673288" cy="6620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668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364"/>
    </mc:Choice>
    <mc:Fallback xmlns="">
      <p:transition spd="slow" advClick="0" advTm="12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-1.58007 3.7037E-7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997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Wave 19">
            <a:extLst>
              <a:ext uri="{FF2B5EF4-FFF2-40B4-BE49-F238E27FC236}">
                <a16:creationId xmlns:a16="http://schemas.microsoft.com/office/drawing/2014/main" id="{E91B2C5D-CCBD-4BDD-8B84-7B8414F53F3D}"/>
              </a:ext>
            </a:extLst>
          </p:cNvPr>
          <p:cNvSpPr/>
          <p:nvPr/>
        </p:nvSpPr>
        <p:spPr>
          <a:xfrm>
            <a:off x="2928730" y="1114600"/>
            <a:ext cx="6339069" cy="1981200"/>
          </a:xfrm>
          <a:prstGeom prst="wave">
            <a:avLst>
              <a:gd name="adj1" fmla="val 12500"/>
              <a:gd name="adj2" fmla="val -247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13D697-D211-4FBB-95EF-54BAC413B790}"/>
              </a:ext>
            </a:extLst>
          </p:cNvPr>
          <p:cNvSpPr txBox="1"/>
          <p:nvPr/>
        </p:nvSpPr>
        <p:spPr>
          <a:xfrm>
            <a:off x="4377415" y="1562898"/>
            <a:ext cx="54836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ONG NHỎ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VÀ MẬT HOA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8E1661C-02C4-4258-831C-E63BC692606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34" y="3429000"/>
            <a:ext cx="2643187" cy="333851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1A09261-08A1-4208-BD09-6226AEE8C9A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969268"/>
            <a:ext cx="2209800" cy="2714742"/>
          </a:xfrm>
          <a:prstGeom prst="rect">
            <a:avLst/>
          </a:prstGeom>
        </p:spPr>
      </p:pic>
      <p:sp>
        <p:nvSpPr>
          <p:cNvPr id="31" name="Right Arrow 9">
            <a:hlinkClick r:id="rId11" action="ppaction://hlinksldjump"/>
            <a:extLst>
              <a:ext uri="{FF2B5EF4-FFF2-40B4-BE49-F238E27FC236}">
                <a16:creationId xmlns:a16="http://schemas.microsoft.com/office/drawing/2014/main" id="{215005F0-6676-4849-A4C7-CA7E444D1A36}"/>
              </a:ext>
            </a:extLst>
          </p:cNvPr>
          <p:cNvSpPr/>
          <p:nvPr/>
        </p:nvSpPr>
        <p:spPr>
          <a:xfrm>
            <a:off x="9239466" y="5486400"/>
            <a:ext cx="1524000" cy="11976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Box 33">
            <a:hlinkClick r:id="rId11" action="ppaction://hlinksldjump"/>
            <a:extLst>
              <a:ext uri="{FF2B5EF4-FFF2-40B4-BE49-F238E27FC236}">
                <a16:creationId xmlns:a16="http://schemas.microsoft.com/office/drawing/2014/main" id="{45E4115D-6AE2-4A75-A9E5-E71218F0EC82}"/>
              </a:ext>
            </a:extLst>
          </p:cNvPr>
          <p:cNvSpPr txBox="1"/>
          <p:nvPr/>
        </p:nvSpPr>
        <p:spPr>
          <a:xfrm>
            <a:off x="9419575" y="5900539"/>
            <a:ext cx="134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Bắt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đầu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5" name="ChiOngNauVaEmBeBeat-VA-5262771.mp3">
            <a:hlinkClick r:id="" action="ppaction://media"/>
            <a:extLst>
              <a:ext uri="{FF2B5EF4-FFF2-40B4-BE49-F238E27FC236}">
                <a16:creationId xmlns:a16="http://schemas.microsoft.com/office/drawing/2014/main" id="{DC35EC28-A0A9-423E-8395-0575ED9344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1328" y="147191"/>
            <a:ext cx="609600" cy="609600"/>
          </a:xfrm>
          <a:prstGeom prst="rect">
            <a:avLst/>
          </a:prstGeom>
        </p:spPr>
      </p:pic>
      <p:pic>
        <p:nvPicPr>
          <p:cNvPr id="2" name="hoa">
            <a:hlinkClick r:id="" action="ppaction://media"/>
            <a:extLst>
              <a:ext uri="{FF2B5EF4-FFF2-40B4-BE49-F238E27FC236}">
                <a16:creationId xmlns:a16="http://schemas.microsoft.com/office/drawing/2014/main" id="{AFDCEBCD-2DA7-4CE5-9055-6AE1BEA74AE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340626" y="5900539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457B36-545D-ABBD-BFBA-6EDF2EF546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466" y="147191"/>
            <a:ext cx="2857500" cy="2857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016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"/>
    </mc:Choice>
    <mc:Fallback xmlns="">
      <p:transition advClick="0" advTm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4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n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77539" y="4294466"/>
            <a:ext cx="6303381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Máy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bay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877538" y="3429000"/>
            <a:ext cx="6303382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877538" y="2557190"/>
            <a:ext cx="62583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 Ô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554558" y="56218"/>
            <a:ext cx="7936991" cy="2225992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kumimoji="0" lang="en-US" sz="2800" b="0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1: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Chẳng phải là chim</a:t>
            </a:r>
            <a:b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Mà bay trên trời</a:t>
            </a:r>
            <a:b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    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Chở được nhiều người</a:t>
            </a:r>
            <a:b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    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Đi khắp mọi nơi</a:t>
            </a:r>
            <a:b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nhanb"/>
          <p:cNvSpPr/>
          <p:nvPr/>
        </p:nvSpPr>
        <p:spPr>
          <a:xfrm>
            <a:off x="2633867" y="3301675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633867" y="2370861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78" y="56218"/>
            <a:ext cx="1137802" cy="1137802"/>
          </a:xfrm>
          <a:prstGeom prst="rect">
            <a:avLst/>
          </a:prstGeom>
        </p:spPr>
      </p:pic>
      <p:pic>
        <p:nvPicPr>
          <p:cNvPr id="2" name="Đường Mỹ An 13 63">
            <a:hlinkClick r:id="" action="ppaction://media"/>
            <a:extLst>
              <a:ext uri="{FF2B5EF4-FFF2-40B4-BE49-F238E27FC236}">
                <a16:creationId xmlns:a16="http://schemas.microsoft.com/office/drawing/2014/main" id="{D2E6B279-1FAC-4F0D-B886-564121BD805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07915" y="5751406"/>
            <a:ext cx="609600" cy="609600"/>
          </a:xfrm>
          <a:prstGeom prst="rect">
            <a:avLst/>
          </a:prstGeom>
        </p:spPr>
      </p:pic>
      <p:pic>
        <p:nvPicPr>
          <p:cNvPr id="3" name="sound1">
            <a:hlinkClick r:id="" action="ppaction://media"/>
            <a:extLst>
              <a:ext uri="{FF2B5EF4-FFF2-40B4-BE49-F238E27FC236}">
                <a16:creationId xmlns:a16="http://schemas.microsoft.com/office/drawing/2014/main" id="{9AC4C170-D967-489D-8141-F1D918E64991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58884" y="2400495"/>
            <a:ext cx="609600" cy="609600"/>
          </a:xfrm>
          <a:prstGeom prst="rect">
            <a:avLst/>
          </a:prstGeom>
        </p:spPr>
      </p:pic>
      <p:pic>
        <p:nvPicPr>
          <p:cNvPr id="4" name="sound1">
            <a:hlinkClick r:id="" action="ppaction://media"/>
            <a:extLst>
              <a:ext uri="{FF2B5EF4-FFF2-40B4-BE49-F238E27FC236}">
                <a16:creationId xmlns:a16="http://schemas.microsoft.com/office/drawing/2014/main" id="{8222DBBB-811A-45A1-8493-AB070443124D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53271" y="335539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531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25619 C 0.09583 0.24301 0.10833 0.23283 0.1191 0.22405 C 0.1217 0.21596 0.13403 0.19792 0.14149 0.19168 C 0.15035 0.1637 0.20399 0.15445 0.23438 0.15122 C 0.24948 0.15191 0.26528 0.14937 0.27969 0.15307 C 0.28542 0.15445 0.28628 0.16139 0.28976 0.16555 C 0.2941 0.17087 0.2974 0.18266 0.29983 0.1896 C 0.30156 0.19492 0.30503 0.20578 0.30503 0.20601 C 0.30417 0.22197 0.30382 0.23815 0.30243 0.25434 C 0.30174 0.25989 0.29774 0.26174 0.29497 0.26636 C 0.27882 0.29226 0.24965 0.30197 0.21458 0.30682 C 0.19392 0.30497 0.19479 0.30798 0.18177 0.29873 C 0.17569 0.29434 0.16424 0.28463 0.16424 0.28486 C 0.16042 0.27538 0.15677 0.25619 0.15677 0.25642 C 0.15955 0.21642 0.15156 0.22752 0.1691 0.20786 C 0.18056 0.19492 0.16719 0.20347 0.18177 0.19584 C 0.19306 0.18243 0.20712 0.16994 0.22431 0.16139 C 0.2276 0.15977 0.23108 0.15815 0.23438 0.15723 C 0.24115 0.15538 0.25451 0.15307 0.25451 0.1533 C 0.26215 0.15376 0.26979 0.15353 0.27726 0.15515 C 0.27969 0.15561 0.28056 0.15815 0.28229 0.15954 C 0.29375 0.1674 0.30069 0.1748 0.30729 0.18567 C 0.31215 0.21226 0.32691 0.26705 0.30503 0.28463 C 0.28628 0.29966 0.25747 0.30937 0.23212 0.31283 C 0.21458 0.31098 0.21059 0.31168 0.19931 0.30266 C 0.19184 0.28994 0.18924 0.27792 0.18698 0.26428 C 0.18837 0.23052 0.1809 0.2111 0.20451 0.18775 C 0.21146 0.18104 0.21337 0.17642 0.22431 0.17364 C 0.23212 0.16948 0.23854 0.16763 0.24705 0.16555 C 0.27309 0.1674 0.26389 0.1674 0.27465 0.1674 L 0.25208 0.18174 L 0.27222 0.16139 " pathEditMode="relative" rAng="0" ptsTypes="fffffffffffffffffffffffffffffAAA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71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41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  <p:bldP spid="22" grpId="0" animBg="1"/>
      <p:bldP spid="24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n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09798"/>
            <a:ext cx="1143000" cy="1143000"/>
          </a:xfrm>
          <a:prstGeom prst="rect">
            <a:avLst/>
          </a:prstGeom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685986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4" y="4803484"/>
            <a:ext cx="5867399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Xe ô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tô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928867" y="3775169"/>
            <a:ext cx="5748533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Tàu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lửa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810000" y="2647977"/>
            <a:ext cx="5867400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Xe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đạp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2893884" y="139881"/>
            <a:ext cx="6303382" cy="2120651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nhanb"/>
          <p:cNvSpPr/>
          <p:nvPr/>
        </p:nvSpPr>
        <p:spPr>
          <a:xfrm>
            <a:off x="2633472" y="3587664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633473" y="246689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4267199" y="371514"/>
            <a:ext cx="58896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2: 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bốn bán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 bon bon</a:t>
            </a:r>
          </a:p>
          <a:p>
            <a:pPr lvl="0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Kêu bíp bíp</a:t>
            </a:r>
          </a:p>
          <a:p>
            <a:pPr lvl="0" algn="ctr"/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54000" y="3186394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292608"/>
            <a:ext cx="1137802" cy="1137802"/>
          </a:xfrm>
          <a:prstGeom prst="rect">
            <a:avLst/>
          </a:prstGeom>
        </p:spPr>
      </p:pic>
      <p:pic>
        <p:nvPicPr>
          <p:cNvPr id="2" name="Đường Mỹ An 13 64">
            <a:hlinkClick r:id="" action="ppaction://media"/>
            <a:extLst>
              <a:ext uri="{FF2B5EF4-FFF2-40B4-BE49-F238E27FC236}">
                <a16:creationId xmlns:a16="http://schemas.microsoft.com/office/drawing/2014/main" id="{B83A2E36-D41B-4D85-8EB0-4BFE5D16B09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19200" y="5920910"/>
            <a:ext cx="609600" cy="609600"/>
          </a:xfrm>
          <a:prstGeom prst="rect">
            <a:avLst/>
          </a:prstGeom>
        </p:spPr>
      </p:pic>
      <p:pic>
        <p:nvPicPr>
          <p:cNvPr id="3" name="sound1">
            <a:hlinkClick r:id="" action="ppaction://media"/>
            <a:extLst>
              <a:ext uri="{FF2B5EF4-FFF2-40B4-BE49-F238E27FC236}">
                <a16:creationId xmlns:a16="http://schemas.microsoft.com/office/drawing/2014/main" id="{6AB45459-BAD7-40CE-8FDA-F5A2DC3FA7B2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27663" y="2768351"/>
            <a:ext cx="609600" cy="609600"/>
          </a:xfrm>
          <a:prstGeom prst="rect">
            <a:avLst/>
          </a:prstGeom>
        </p:spPr>
      </p:pic>
      <p:pic>
        <p:nvPicPr>
          <p:cNvPr id="6" name="sound1">
            <a:hlinkClick r:id="" action="ppaction://media"/>
            <a:extLst>
              <a:ext uri="{FF2B5EF4-FFF2-40B4-BE49-F238E27FC236}">
                <a16:creationId xmlns:a16="http://schemas.microsoft.com/office/drawing/2014/main" id="{E8F39382-23BD-4941-B1C9-7E4E684F1F08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52600" y="387850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256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25619 C 0.09583 0.24301 0.10833 0.23283 0.1191 0.22405 C 0.1217 0.21596 0.13403 0.19792 0.14149 0.19168 C 0.15035 0.1637 0.20399 0.15445 0.23438 0.15122 C 0.24948 0.15191 0.26528 0.14937 0.27969 0.15307 C 0.28542 0.15445 0.28628 0.16139 0.28976 0.16555 C 0.2941 0.17087 0.2974 0.18266 0.29983 0.1896 C 0.30156 0.19492 0.30503 0.20578 0.30503 0.20601 C 0.30417 0.22197 0.30382 0.23815 0.30243 0.25434 C 0.30174 0.25989 0.29774 0.26174 0.29497 0.26636 C 0.27882 0.29226 0.24965 0.30197 0.21458 0.30682 C 0.19392 0.30497 0.19479 0.30798 0.18177 0.29873 C 0.17569 0.29434 0.16424 0.28463 0.16424 0.28486 C 0.16042 0.27538 0.15677 0.25619 0.15677 0.25642 C 0.15955 0.21642 0.15156 0.22752 0.1691 0.20786 C 0.18056 0.19492 0.16719 0.20347 0.18177 0.19584 C 0.19306 0.18243 0.20712 0.16994 0.22431 0.16139 C 0.2276 0.15977 0.23108 0.15815 0.23438 0.15723 C 0.24115 0.15538 0.25451 0.15307 0.25451 0.1533 C 0.26215 0.15376 0.26979 0.15353 0.27726 0.15515 C 0.27969 0.15561 0.28056 0.15815 0.28229 0.15954 C 0.29375 0.1674 0.30069 0.1748 0.30729 0.18567 C 0.31215 0.21226 0.32691 0.26705 0.30503 0.28463 C 0.28628 0.29966 0.25747 0.30937 0.23212 0.31283 C 0.21458 0.31098 0.21059 0.31168 0.19931 0.30266 C 0.19184 0.28994 0.18924 0.27792 0.18698 0.26428 C 0.18837 0.23052 0.1809 0.2111 0.20451 0.18775 C 0.21146 0.18104 0.21337 0.17642 0.22431 0.17364 C 0.23212 0.16948 0.23854 0.16763 0.24705 0.16555 C 0.27309 0.1674 0.26389 0.1674 0.27465 0.1674 L 0.25208 0.18174 L 0.27222 0.16139 " pathEditMode="relative" rAng="0" ptsTypes="fffffffffffffffffffffffffffffAAA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71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41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4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  <p:bldP spid="24" grpId="0" animBg="1"/>
      <p:bldP spid="27" grpId="0" animBg="1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ISPRING_PROJECT_FOLDER_UPDATED" val="1"/>
  <p:tag name="MMPROD_UIDATA" val="&lt;database version=&quot;10.0&quot;&gt;&lt;object type=&quot;1&quot; unique_id=&quot;10001&quot;&gt;&lt;object type=&quot;8&quot; unique_id=&quot;20453&quot;&gt;&lt;/object&gt;&lt;object type=&quot;2&quot; unique_id=&quot;20454&quot;&gt;&lt;object type=&quot;3&quot; unique_id=&quot;20455&quot;&gt;&lt;property id=&quot;20148&quot; value=&quot;5&quot;/&gt;&lt;property id=&quot;20300&quot; value=&quot;Slide 1&quot;/&gt;&lt;property id=&quot;20307&quot; value=&quot;257&quot;/&gt;&lt;/object&gt;&lt;object type=&quot;3&quot; unique_id=&quot;20456&quot;&gt;&lt;property id=&quot;20148&quot; value=&quot;5&quot;/&gt;&lt;property id=&quot;20300&quot; value=&quot;Slide 5&quot;/&gt;&lt;property id=&quot;20307&quot; value=&quot;258&quot;/&gt;&lt;/object&gt;&lt;object type=&quot;3&quot; unique_id=&quot;20525&quot;&gt;&lt;property id=&quot;20148&quot; value=&quot;5&quot;/&gt;&lt;property id=&quot;20300&quot; value=&quot;Slide 6&quot;/&gt;&lt;property id=&quot;20307&quot; value=&quot;260&quot;/&gt;&lt;/object&gt;&lt;object type=&quot;3&quot; unique_id=&quot;20526&quot;&gt;&lt;property id=&quot;20148&quot; value=&quot;5&quot;/&gt;&lt;property id=&quot;20300&quot; value=&quot;Slide 7&quot;/&gt;&lt;property id=&quot;20307&quot; value=&quot;262&quot;/&gt;&lt;/object&gt;&lt;object type=&quot;3&quot; unique_id=&quot;20527&quot;&gt;&lt;property id=&quot;20148&quot; value=&quot;5&quot;/&gt;&lt;property id=&quot;20300&quot; value=&quot;Slide 8&quot;/&gt;&lt;property id=&quot;20307&quot; value=&quot;263&quot;/&gt;&lt;/object&gt;&lt;object type=&quot;3&quot; unique_id=&quot;20609&quot;&gt;&lt;property id=&quot;20148&quot; value=&quot;5&quot;/&gt;&lt;property id=&quot;20300&quot; value=&quot;Slide 10&quot;/&gt;&lt;property id=&quot;20307&quot; value=&quot;264&quot;/&gt;&lt;/object&gt;&lt;object type=&quot;3&quot; unique_id=&quot;20698&quot;&gt;&lt;property id=&quot;20148&quot; value=&quot;5&quot;/&gt;&lt;property id=&quot;20300&quot; value=&quot;Slide 2 - &amp;quot;&amp;amp;#x09; BÀI 5: CƠ QUAN TIÊU HÓA &amp;quot;&quot;/&gt;&lt;property id=&quot;20307&quot; value=&quot;266&quot;/&gt;&lt;/object&gt;&lt;object type=&quot;3&quot; unique_id=&quot;20699&quot;&gt;&lt;property id=&quot;20148&quot; value=&quot;5&quot;/&gt;&lt;property id=&quot;20300&quot; value=&quot;Slide 3 - &amp;quot;MỤC ĐÍCH YÊU CẦU&amp;quot;&quot;/&gt;&lt;property id=&quot;20307&quot; value=&quot;270&quot;/&gt;&lt;/object&gt;&lt;object type=&quot;3&quot; unique_id=&quot;20700&quot;&gt;&lt;property id=&quot;20148&quot; value=&quot;5&quot;/&gt;&lt;property id=&quot;20300&quot; value=&quot;Slide 4 - &amp;quot;NỘI DUNG BÀI HỌC&amp;quot;&quot;/&gt;&lt;property id=&quot;20307&quot; value=&quot;272&quot;/&gt;&lt;/object&gt;&lt;object type=&quot;3&quot; unique_id=&quot;20795&quot;&gt;&lt;property id=&quot;20148&quot; value=&quot;5&quot;/&gt;&lt;property id=&quot;20300&quot; value=&quot;Slide 9&quot;/&gt;&lt;property id=&quot;20307&quot; value=&quot;274&quot;/&gt;&lt;/object&gt;&lt;object type=&quot;3&quot; unique_id=&quot;20884&quot;&gt;&lt;property id=&quot;20148&quot; value=&quot;5&quot;/&gt;&lt;property id=&quot;20300&quot; value=&quot;Slide 11&quot;/&gt;&lt;property id=&quot;20307&quot; value=&quot;275&quot;/&gt;&lt;/object&gt;&lt;/object&gt;&lt;/object&gt;&lt;/database&gt;"/>
  <p:tag name="SECTOMILLISECCONVERTED" val="1"/>
  <p:tag name="ISPRING_ULTRA_SCORM_COURSE_ID" val="09F78876-14BC-4EFA-8D5E-B5C25B7CEE3E"/>
  <p:tag name="ISPRING_SCORM_RATE_SLIDES" val="1"/>
  <p:tag name="ISPRING_FIRST_PUBLISH" val="1"/>
  <p:tag name="ISPRING_PLAYERS_CUSTOMIZATION" val="UEsDBBQAAgAIAE+UlUe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DBBQAAgAIAPoCOU2WTp11OQUAAKUSAAAdAAAAdW5pdmVyc2FsL2NvbW1vbl9tZXNzYWdlcy5sbmetWM1u20YQvgfIO2wJBGiB1EkKJAgKWwFFrmXCFKmQKzvpD4g1uZYWJrkqf+S4p/bUa/sAPfTQoihaoIeebBQ9KOh7qE/S2aUkS44DkrYBCdAuNd/M7sx8M8PtF2+SGE1ZlnOR7mhPth5riKWhiHg62tGGZPfj5xrKC5pGNBYp29FSoaEXnfv3tmOajko6YvD7/j2EthOW57DMO3J1uUY82tEG3cBw+wPdeR3Ybs8NulZP6xgimdD0DNliJL7IPvzk2fM3T54++2j70UKyCZDf1217EwoppKePGwA5xHPtANCwHTj4FdE6hM/P/5mgYn7xc9hO3h0S23Kw1nn7/b9/zi9+TEfoiM9+S9uhDDx8oHVelvQMxfPzn/gHteJDz8MOCXzbMnFg+YHjEnVFNibY1DqvRYnGdMpQIdCUs1NUjBk4uOAZQ3nMI/UgFLCRlqxOmen2dcsJPOwTzzKI5TpaxxdZdvZQwdKyGIsM1OUo4jk9ilmkdEIoqeeTjOWgmhYQagg+xZjDP0VCebpVr/rQsV3dDPTBIOhj39d7cNdkdShA2oA/5cUYnkVMPAQVp2ksaISOMwaAro/oZBLzsPon9yeZtHAQ07NaKzz90HJ6AXFd2w+wYy53tA5OI2RmVB62JYqn+9gDgIzmLLuBbKBSQIkjPY7bIexZvT0bvkSasMdH4xi+RVs7BhgiYcBqgx0iFXsQ6r5/6HqmvDRQhSia0Dw/FVm0EaXr/qwDthzDhUQwyBo4kRhLYIgPDrSWZSws6sBsfegYe0GXOPCzi+FybVqm4bihHGTItUG6HpIl+Go98Grjf4EWdN1XkOJax3HbSLj7WsfdbyPxGvtAHtivk3H0A6unSyqQ5LNkhiXzhFQmenyGaBiCnHTplIsyhx15JcAPioPyrXZqfPxyCKFk6fZ7CK5CBY+r1YhPGdiRRSyrVQQEbGBTRvbLofVZsKtbNjYDCHUgoICoGiE1JkDQqSgQjaY0DRk6YiGVPj2DZxGP1DMZe0r/VyX/GtFiwbcPFlTtmPjVg7b2bLD7NWaVOdhUFCyZFHWq5YUtzL+JFTLP3mtCk6PfTL9vYEf3LPduPJPzpIyrMnBr/6wsa+ujWiNueVPNvXXXlvgV33ctIKwuF80lMPQZsqZBaxA3l7KcXVA0qMoG1BUrPW6h03EXAI5AN8U4gKvaMOFA0n1z+UPc9S0CNeOQHeW8qG3IVDZWDrretSE0xjEr2GUyHrFjAb1fzOi06sugMipP1zp0re3bKBXEIjaY7ADgaNFS5SjmCdgfNcAc9vHyBiqC3zjJoSjjSCVvzE8UycPdlgl7t6E8zkSidmOaL4O3KjIvbmNFdTivUjpo0ZKs8q+xf9bS7+Ze8rHuQRNi6I4hOxdD5mrcUAhSQF6FTfxl4wO5kNAiHEMxPRZlGjUEqoYZE+/qALY4M5n9nqATOV8lDVGu2FLtosXup61AZFMGPIhXYJ87omD5l3UgRO9uyvXGHIXj2XkTwcVIuBQlMA6W6O0P84tva6UtCMc7GbNoVWMSkcDWVr1eiPaF93RCdGOvDwkBnSCZX3w3Adtnf6RjdDL7NWmD1Ne9fSA3NSpARM7+AkNDmLDR0ey8QNP5+d+tDFP+aOGJNdHVkN7KF5fyV2sNGavDwPCM0pEa+znKBQzutewgL4NYg0A3TfUmA+4FJtKTqsBGMBKFi1casRiJpmDGnu4AKV/BYxEv2gJ6GK/eTMixW424NszQEGT/ffNLnbyqg0vKA1ap1pecMn23LK5WuXqhtP1o7f3S/1BLAwQUAAIACAD6AjlNs66JclQFAAC9GQAAJwAAAHVuaXZlcnNhbC9mbGFzaF9wdWJsaXNoaW5nX3NldHRpbmdzLnhtbNVZzW4bNxC++ynYLXKM5P8/SApkeVULkSVV2iAJisKgdiktay65WXLlKKf21HMfoYcWRdHeenJQ9KC+iPskHYq2LFm2xE0qIz0Y9nLn+/hxyBnOrAvP3kYMDUgiqeBFZyO37iDCfRFQ3i86L7zq030HSYV5gJngpOhw4aBnpbVCnHYZlWGHKAWmEgENl4exKjqhUvFhPn9xcZGjMk70W8FSBfwy54soHydEEq5Iko8ZHsIvNYyJdK4ZLAjgJxL8GlZaW0OoYJhORZAygmgAyjnVi8KsyrAMnbwx62L/vJ+IlAcVwUSCkn636Hy+t+1uuvs3NobqmEaEa5/IEgzqYXWIg4BqFZh16DuCQkL7IcjdWN920AUNVFh0ttY3NQ/Y5+d5xuxm8VjzVAR4gavrCSKicIAVNo9mxoT0SALbQWRJJSkB0pmxKUtF3qrJgBkKhhxH1PfgDdK+KjrH3lnbrbptt1Fxz16060aqNcKreXXXCtOp147ds0bTcztnJ95pPTPIc195GUBZlVnTt9pux214bvvsqNbMiLAXdYtxT8u1ekbMS/eoU/OyztQon2aFtE6aDTtMpXnaKjdeZ5J28rrltuu1xvMzr9mse7XWLWp87qdOeCE/GywFCCqRJtMhocI06nJMGSSoO3EhiYIUx3DSJ56oUojgHmaSOOibmPS/TDGjaqijGjLhOSFxWcbEV20dsUVHR6FzS2cIQRiE8SQf7BxM0sHe/szS82b222Xdq7IwSZCtUCjxyOo31ncm8g+2F8t/QGgBEnSM+bAu+o+ufmd3on5zd3ex/PtkFgY0IKKBk2ScouflL3Xf5u1tsLG1TMIDsxWwUtgP4epQN5l/euTGqif4zOHWz6grWDBxK4m6JGjgiEzdiJ1zyqtgueGgHoQhA4c3Y8JRB3O4hamCTfAnBDLtSkXV+PatXluXE4oZAj4oEwg67cxtih/iRM7E3cSB+ubzS181hCLya+MPM/SQqcsDdJzgC6gCbMxbhNuYncBuMb1jJLESkWCZwRKVGbMyjiD0bQxfkq6kitiYHlFhY+Zdvf8+Rn//MPqdh+h89EtkA6qM/uB95F+9/wl1R5cKDa4u/8xZ6RcpC9BQpIjRc4KUQJA50gj+CgmaLolQLxHReBTKNoUkg/hAA0ouSPDMZqLXMEWUAlLHNiPKzPAmpe9Ql/REArwED+AswTiVhj+XiTjGUt6S4huNT0xhUWscu6+e6AXiYIChSMtGDkFOolithB8PERfqBgfu8HEKR1VvSkCD8TubteU+fBskjVJmtvm/3owp6hVuyWpmybIxSxVYTxviwTgQdXCNqSEEKWyJ4YQXPlwRlKfEltDHHAnOhgj7UIhJHdYDKlIJIyaADbX8cIUGjygfP/XhOoMZk4AkVpTrG5tb2zu7e/sHh7n8P9/+/HQh6LpEbTGspzM1amVhM2SNvNN4LcE90ODYoe60OUtADzY71risMhc0PtbIe3oMa+zdJsgaONcKLUEuaIiWIBe0RXPYqkgina+CuZNwf1d9XZHOl2uFvC4l768sx2X4p1pYdtxyu3KCYJ9e1L3OoU1eaAhIwcoPIbP09JchS8y4creqtOjo1xQqrav339mYfxFS5IejSxtbaJiGiF1d/kg/s1NydflXjBTUb75VEnY7Vs5o2lg1n9tYtU1Z2JoqCa0kQBnRN9ciFBKMRlAsB492KXxMin4oMFeZ3VeW9R4l/3x0Z2sS2Gryjzf6LULnOs6ilR2//0WWX6WTPyWvmafJd8mZD5GTD2SzX/v1m4hyGoEvdUU7+RdBaWd7vZC//9XaGrDN/sultPYvUEsDBBQAAgAIAPoCOU3z855q6AIAAHEKAAAhAAAAdW5pdmVyc2FsL2ZsYXNoX3NraW5fc2V0dGluZ3MueG1slVbbbuIwEH3fr0DsewN0ty1SigQkSJW6bdVWfXeSIbFw7Mh26PL3a8d24wBpWKxKeOacmfHcaCh2mC5+jEZhWnMOVL5DWREkYZQgAU+ohPvxdBwYBCOMv4GUmOZCS5xshLP7cVJLyehVyqhUZq4o4yUi48XPTfMJgwY5xGJ74JdytiiF1s3NZhnNppdQrI/ft/r0EVJWVogeHlnOrhKU7nLOapopWnQdb1a9fopDBZxgulPIyfx2Hfc6IFjIBwllJ6b4Tp/LKBUHIUCHdBPrM8giKAHiPE2az4Wc1tX3hTmi7bHAsqEtp/r00SqUQzfJt7/iWX8eVGGU9Q5huYqjzfR7goS/UkGvZ/r0Qgk6AO8an82jWbTqZbCqrv6nRyrOcp3QLidezaNNPMghDGVq/LSTiT6DBP0g7WiwCjY9d8vJZBl5IPvVn/tQjytn5EXn9Wgh6KInBBaS1xAG7mZ0omCfz7VU8wGLLSJCAXxRC3pRQb+gWjgzXVmLe4VPTDMPZAUt4oORuoS1idcDduUtfr1eNavCj+9L5gXIYW+FXoStsEU+qbSeID1hi3wjOINnSg4n8GON4bgSr5At5vfZV1qgSF1dvtzNabWnRz24wnNtBQ5TsgwWQofzjkvQVQuDRmZCCk5iCina4xxJzOgfjUsOzWNEGBwpbKed76tQYkngXLs1Maol7deruQ93o/lNaN9m7iOpVvj9GEmJ0qJUv0liPLI8NSPKjPkxPGXoJangwB/olnmcJrA+Uon4Dvg7Y+RSN5RJEJeaZ2ay+uBh4OUgDM4nObRGzmWf1mUCPFZFw+C6piszuALnBVF/8gPDJ2ROaWvWozVUWSh7FOGvrvQEtgUA8bRwPWsuRlPWRGICeyDOlSdpntz3tlCoJu3rt6V8hK30O85KjlrSm6K2I+2iaFulu0A8+Rn8h4rqLMEohnteokQ0z+pMvVvAreHOSnabTHeev8Sau22kjmGlP02fEup/Nf8BUEsDBBQAAgAIAPoCOU3gUg8kPgUAAE4ZAAAmAAAAdW5pdmVyc2FsL2h0bWxfcHVibGlzaGluZ19zZXR0aW5ncy54bWzNWc1u4zYQvucpWBV7XDv/f7ATOI7cGOvYrq1gNygKg5Zoiw1FqiLlrPfUnnruI/TQoijaW08Jih7cF0mfpCPT8U+c2NS2TnoIElHzffw45AxnlNzx+4ChHokkFTxvbWTWLUS4KzzKu3nrwim93reQVJh7mAlO8hYXFjo+WsuFcZtR6TeJUmAqEdBweRiqvOUrFR5ms9fX1xkqwyh5K1isgF9mXBFkw4hIwhWJsiHDffil+iGR1ojBgAB+AsFHsKO1NYRymulceDEjiHqgnNNkUZidqYBZWW3Vxu5VNxIx94qCiQhF3Xbe+nRv29609+9tNNMpDQhPXCKPYDAZVofY82giArMm/UCQT2jXB7Ub69sWuqae8vPW1vpmwgP22XmeIbteO054igKcwNVogoAo7GGF9aOeMSIdEsFuEHmkopgA6czYlKUi79V4QA95fY4D6jrwBiWuylunTqthl+yGXS3arYtGRUs1Rjhlp2IbYZqV8qndqtYcu9k6c84rqUGO/c5JAUqrzJi+3rCbdtWxG62Tci0lwlzUBGOfF8qVlJi39kmz7KSdqVo4Twupn9WqZphi7bxeqF6mknZ2WbcblXL1Tcup1SpOuT5BDc/91AnPZWeDJQdBJeJoOiSUHwdtjimD/PQgLiRRkOEYjrrEESUKEdzBTBILfRWS7ucxZlT1k6iGRHhFSFiQIXFVI4nYvJVEoTWh04QgDMJ4nA92DsbpYG9/ZulZPftkWY+qzI3zY90XSjyz+o31nbH8g+3F8p8QmoP8HGLer4jus6vf2R2r39zdXSz/MZm5HvWIqOIoGqboeflL3bc5uQ02tpZJeGK2HFYKuz5cHeo+80+P3Ft1BJ853Mkzagvmjd1KgjbxqjiAEKuXuIU6EHcMPFwLCUdNzOHWpQq87o4RMm5LRdXwti2NrAsRxQzBjQplAUHnzbldcH0cyZlAG3ssuercoy+qQhH5pXaAHnrK1OYeOo3wNdz6JuZ1wk3MzmB7WLJFJDISEWGZwhIVGDMyDiDWTQzfkrakipiYnlBhYubc3X4Xor++H/zGfXQ1+DkwARUHv/Mucu9uf0TtwY1CvbubPzJG+kXMPNQXMWL0iiAlEKSKOIC/fIKmayDUiUQwHGVYKiQZBATqUXJNvGOTiS5hiiAGZBLMjCg9w9cx/YDapCMi4CW4B2cJxqnU/JlUxCGWckKK7zW+0pVEuXpqv3uVLBB7PQxVWTpyiGoShGol/LiPuFD3OHCHi2M4qsmmeNQbvjNZW+bjt0HSIGZ6m//rzZiiXuGWrGaWNBuzVIHxtD7uDQMxCa4hNYQghS3RnPDChduD8piYErqYI8FZH2EXKi+ZhHWPiljCiA5gTS0/XqHGI8qHT11o6GDGyCOREeX6xubW9s7u3v7BYSb79zc/vV4IGtWkdYaT6XRRWlzY/RgjH3RaS3BPdDRmqAd9zRLQk92NMS6tzAWdjjHykabCGPuw6zEGzvU+S5ALOqAlyAV90By2JKIgyVfe3El4vI0elaDz5Voum9SOj5eSw7r7QSXZfrlSsmkXGsUzBDtzUXGahyaZoCog6SrXh1zSST7+GGKGxblRbUUHv8RQW93dfmti/plPkesPbkxsoSfqI3Z38wP9xEzJ3c2fIVJQsblGadduGjmjZmJVe2Ni1dCFYH2qCDSSAIVDV1+EUDowGkB57D3bNfBvkvJTobjKfL6yPPcsGefR5pUuTDk6Sa0m4ziDXwN0lURWsLID93KZ/OX8+n9ylH4af1+c+aA4/tA1+9V+DcZn/wdytPYPUEsDBBQAAgAIAPoCOU2n1++6rQEAABoGAAAfAAAAdW5pdmVyc2FsL2h0bWxfc2tpbl9zZXR0aW5ncy5qc42Uz2+CMBTH7/4VprsuBnHzx24wIFniYcm8LTtUfCKxtE1bnc74v4+iTlqKs+9Cv3z4vr5H+g6dbrlQirov3UP1XO3fzX2lgdaU2MCjqZMWvdA6kiRfwCwvgOQUkIVsL5/+yccr4TJGtDKd7z+0raz5IabfLDGRdZw7LIRDkw5t69C+HdrOlfjHqOxc1amiWpvnG6UY7aWMKqCqR5kocMWgh6Ra9QItmG1B/IMucQqG6TAJIr/fRl4dn0c66lzKCo7pfsoy1pvjdJ0JtqGLEx0N4iQ0XFd7DqL84esT4E1Gr7FhR3Kp3hQUduJ4rKOd5AKkhHPeYazDCRM8B1Lz9ap1AzWMmw216G0uc3Whg76OOs1xBo0ujZ5i3yytbGjpZXNBGEdJv8kp2KkTMfB1GATBexANK38S+VFogIxv+B0/kAuW6Y400DicREnsRAnDi5xmZ0tPh5PTh9W2bd27FjoOPC+IkHGFmHWFVq7bV7hEeue9V86rK628U1eK1ollacyh8VsjyDiKsqeI3n92EVYKp6uiHA7lYCybgMUaxIwxUp79yz6lfXQrVef4C1BLAwQUAAIACAD7AjlNvCaxaT89AAB3WQAAFwAAAHVuaXZlcnNhbC91bml2ZXJzYWwucG5n7bx5VJP32igKgiIOYLUWECRaa2kdQGEzQyJYRWshKlUcgOhGTBVCmBLG5AVRaBVBawUpkGipgoJEpgQJJCAtQaNEZYgQINAAAUIGCGQgw3sDtv2gX/e556zz3XXP+s7+w6XJk98zz+/P97vDfj6rV2xYoaent/rggS+O6ukZaPX0llxevkz3De3oYL/uL/2Yoz7eeuVtVmO6D4ZIL18vPb2K7JXqs0t1n40jD5yM0dMzaZ77o89Al5zT0zu56uAXXl/HBws1qircWBAEO243ABswAl38fzmW+ujrtf98dNSvs/VRVF5l0RoPbPj9o3cqjL9annbOyr/3+j9S9Dd/cf2T007Pbu7CHZGPLql7vfxy5/I13z/64MTSD/Z7Gzy4/3GTi19BN09OUf4DTtJO8CdiVAR+mebUMZJbEmmmjBmMJLIS+sMeN8gOmTRLlKCGa40fBJRFzf6AJMNU3Y4EdXzrnQgcVpybPaeKiocqgCFTEOPuoPs2kv4Jjy3ZpADhoIB+wXKJ7iu5f6U2bQDMAGXgN5ZzJ+Wn7cFD0RrA+QPdh1ru90rEVBYLZAm/0H0cwB8aAQ466+v++c6oCVylnoaoBwepXPnX7qv19FJw69SslAFTHR2aIeiwSWGgp1dACjMCxQkgy8qRrJqia68atUSxZ2oA0Mi6hA+bnrbbqC2CSZEm6PgRNuJ1xHaO7FeE+ldhtR85KZDVdQihnWp2pg36CqvXe0wMEDXABO6G5g73Tba2Cxm8C++YAIRTGm6xb7KlhfD6okL8+m4AkBPrhU28+mK7RJiOgZeB7oqAu9mX718eSCSMGe8HhMcAldeuLI9+W5792ssXleAYURVj+vWBF7WJHjHtTXTyhc5dqieXAJkmIPkVoFKLbVIVpTSNO5FI4OIazOxxBXGOxcvA+n5RQ9SL+sJEu1DYMPpzMboJolNXlmVDB9jxJNZ/be35VPWdfBNtaZJ5E8wLM7MLsGDj7Gyq43g67VmTT5tqMS2we0/aznVVrxC5bu/15T5y+LVoxRBnF4JjT37MrChFtR3Obs8uPPmq+hQ8GO7dF/+5LD4nqX6ITshut5Mmol80L9e6OnhSez1V2GTIL4rgPA3tJ3zASXjPCD/esalEhu7psJAmkq4L357vTT/SVYGjH+P0tFVoatXql2pH7jtbzvcXeEmPobY3oqroZjr7ldbODBDX/DBw2svmXpl3zNKfowiXC3+EvlDzkM3bdxx798K+suwioqmUYPPLVsMsVFh/q5P1ypMn/Wr6gnsKL4TovfJKTXyc5xQRI0+UehiZjitRtcIBIttZpPKToWRBDV0TaZNlign5+vUDUhcBs/JiT4nJmg7pKYRMo0i6Vm0JmBWFs2qzqi25MJ7bP6nqbm1rNMPgi+6RUwE5Nxl93JV6eo3HehMlcIlv63NFSVVJXs6NqoZP3JAJ1MO5SjIyXlr/7HiOZ/pjD2uWefZgdc/xTdnVfelPv588CX8miI/cdK8yOOb5dM+Dl84RMQ/Q7Jt8C1gW9QJlo7pKw6OJM432fImXr39pN4tDyTkVM8MN7UKW2m9cfvS8Ck/1PMLhoFhYZZXm5nCWkWNl2Sn2hFiXIwa2RXgqkIGXmCXPIi+9deqIvbetbsApi5kc8s6NvFP5FHWaVzezv8Xm8HnC7lXnCYY1X0E6LXo8rClPT/sQ0BTpg8dr1NQxXhhrWog35x8cbaPB80+aQ8kwqpwVzo3j+AtDqFrhlF0PJIE7tMk76PlRngMix7PHWqIL39rMjOgWIOkB5ZPPUAZfP+vDBsY2oaxyZ7LOlnJyfqT9TpudNzQ580ktinTCPJQWlU/FDCmx7uieZkUmIGPGHz5XmgQ5x+0MI2poHxv5v6Xh+Yx+/25iHzZTfNueI++TdchaZPLaIK1MU3N7F7F0Lzmg8qU2WJcEyn/rSgNlU4ojl46OPGQ2bNF3P/tNuNmFW8wixuGvvXZlV/XvDsdwjrZTUGG9Ti9vZ5JmhvjmsipfBjTNs82sz20qmVroLDxrCPbYzXRPPxaKHemsy72JUBVun6y9IjS7MqtM8NNkAgQj2JHnRIZQ5D/J/3lOezKF5KA52aaoOw/YnexXUHR6iLyqCyjj7cYo4/1Ki5Bv/Wq/VFhwrFZ+ZfxFp9NUfc7tmSyvit8VUvkyKvC5YnfHddZ2wy6nYceORIoUI2iVCrH91RkfqLeQHM+SZftkhxq0ar8q9HhcwQWe/q1u8fYmF7rgFFYotjVEc9F5NszHM+z6BO6vFTiislLIIDtzbgmZ1ebcazejHNHXOY8SGLqgyrWqf0dD6wLeNrqoCfhUf3tLVb7xP4ydLALaGQlufdGiU89OoQKs41Cit80rtDd3Bas+JrcL4nB5XMQSuWzbjURxJm8/g7yZZRfTVZ/zBoWmqI+Kvyulwakz5/Pa5vJr7szrSwDuQYJV3JF43nmPlwOA5ZR1Nz4CfLdVY3bwTlu3OmKDLmqsPasHiA65nCriJbA5ipsGtEVn59JySws02C4rPT0XZ9Odc9j0TIlz6VvP/dO5T41Zxrpqqfck5BJM99fEnUWghiFwugJurTeX9teqdSKeYRgCc3Vh91wi1MN+JTHSgTau+18HpfxaP70OAquXtcM39s92y62gWiXFAGlbs8lxc829UguzD3QHz2xGTE0i3OvFCFqVUG3A31mz2fGn0o0Oc6zuGPIlJgCcQaNvO74tx75crhPiyY3yItNd4xcZmXNCrOzGShDS732yeshLRSQRuj6cg60J2T9H+0q4uyJo+WcccqOmU3M9F8X5EwHKCDzBgLyDzTGK/YbTZKYeTJ7Tz5O9HBPagCn/0NzxjT1YyVLABTHHxsRrcpqdolk5p50zGeSNySmP/4ObWwu4GXNT6hX9G/Q/BSrIjmsQVTTnI2SjgzUIReugo12CnzVdvjO7RugKDxLeee8cQTZEXNJsUTakX9aZbU0Tr9R+MhEXffhuPlHa3pllMWfDj95iprqJCG0Hz/SS2pI+/cZpCHIrzbBvysVuIRqNYsDIGqZ+FxCcjAXv+CDGymBzxu0N08FUj9tEdO21WV1tV9YDFJO2QwHu5+f8+cQB9nM+PnH8Ob9NFKevdYvu3EOBtvkshGpbuzU2dEGFWe9t8MHwGW9KxCI4Eqesa0hejTDrQJ8Smb5GGfCL/vDunwVDVQ96z8KcOdRXVSqG4iJd2rVAppOHvOXNblTgqy4E5xZLzdf7QvT5gEDbtnchddHWw3RhKUnrmEy5540XbX9SmINe09qUarWmlbEm+vAZ1Y+19Lqe3Vt0sd7oXecHjeN9Sk8Xb6vs7+5cyoubJSYu9YbmSFrscKKUPTnClEZNxwIOEmqjx5JFBYAZUl7VVpakfkHzEPVkcceIVbNB+f6hDa6bbpRumHpsCHV6Ql5gaJaOoUFqaZXKuK/KUraRmjoQ36IlR9jfQTGblss/OLFIfbJPWj/twKbKyVtLbL4irv055vBPp1sUhVrX09yapztFWyLjFrLvvN3L3WuW3HYD8clZV6+nHHJI5au+yujv8OXH79QkvKtECKBLcnGFBQ8W6DjGYa03vMG43/eQeVtT+oqxgKhwDiN7eW+nz/rzUz2MpI8icQv9pJR5UlKQQLtWpcIU0fLrDKH69NPwZ9p9KFFPfOgSNnuBfp7WF5xtGx4JWt6AmtEZ4IPYdXepmC7cksq2EJToVHn8O5p1+SJOXF2btU+a0V25+YJjevSdjIgv7mAQHSPlw0UreGGD4wslzZXushPA7xTiVnN93YfdNTEDRWEx7OilLYpTtXULlT1mvX/UtxU6E6aIaK4wsORtnK6CRO/5OGDJJ5GkSCUYf2wJe2GkuPahloH59Ue4mIKpQm1hshbGIaZ9dEH1hK4/cDbYoiJuoS7aN1I/1D5am0VSOSY77+S8RYUFhrpXsaJr9pgsHxpP4cyW/LLCyFf20yIZ2Q1lnlJ+puIF1xOYcNegp9qUxuMn+31xgXdPGwUs5OVpQcFT0SX+vrURaIGO/VNtr+NIZ9V+IOeGakMHY2m0ZLAje2WmM2RodpFmbkX2XGH5LRlrVmygcSInVqmDAh/ewIzcfV6RZisaBaoW/Tj3bvfS199XdfKCJOIiqyejwZygfk/wnVeu1ZrRnhjHhdIymd1825SRVSDOg8p1xW5pDjR+XQOYT+1OicjvfQOex/xRWmILk8vP3z80iGZWsN5xj72GYh/S3We5ZQvN0mmlU91PYiodnoUrBqAvXtfQUQxZAjunVLAgCwa+upr7jFvdHTfL/dVnQ13S9okLAGmROjGlQSsAS+sWXaw+UsVf0ZGpX0RmI/U5l/BstEI8DbzjFgIT42lUdU5qw8JUGxikg+erhcMibcWz66uy+96AtuUe76gL8cwMnccHbeprzxsNiWsH7jjbe2Ax/4nYjJX7uobi/LaNSdff1NBXM0ygQ4+ulXsGLIoJWnJ/w8r7yuRktpbmKnMF408ge3UUB8cWcsS9yI0D/KOJl+rJIcTJ7Iz1air6cKQPyHmzCJXhEOqznfLJTwGlh6aCNMlJPNFEPy1vrmc0ui5E15sZ4uVK9BX3kD6NG2WtNkYi5RTrrvuybnKERh7K7XdeaOX8ihfyPsT+iMzcQ0oqc9Tu+9fgE1qb+N2rpZCuzmX8RfEaI2L6ais9i4Nf0G83Eg9NQEZ8zLN0wkDxmb9BRxdyUBC4jbu0Y33EVO6N5O5DSp+nN4OhKu5OFXl4z16Kb9DpctIivOedldRr4nyW27ouUvTnwNCK9AIUXeAg6AtQPi0ChYuEK7P9eT/0EFen8Kc/gO9OTvmf678NJbwOuj+QpaUUL0RbFZ2OszzKI6OncqumXN2BCaiB2fNj+t0yaq392U857SiSzqKEhRZ99eVhT5nrbD5tJS7oBTCxLe3aOXfpUzADE6ctdcH6gJ0Rd2ptFmkvbsJelV/n4XnWhVk3fn02uqqJWneEGzq8ZW1f2AnlmV9xi5whwfh+0InrpcFfEg8p110iJX4O7nMe59jCjNZHb/UqX96qsAqvvZatb6XaRi/f6bywMsa4Z/UdBCuRPe3aR9ynkKf2Z2QfpDFt6SbLzz01Hj4pQ/XP0FXme2Uodk7+IqfZyLA9AttaPXI1VRD4AnhzfbZSLUguBndTovbcpT7bbLStjtybuahaHRjtX9b1Fgf1FJJiPge8k5+pK54EMWHYrc9QPdZrXGakSobsbE57Df987IIMEAF/FmEWuO5yqa/IDyg8pHQQfx5XCx9oO6Zn/CqPb2uiFx5qWbmz+0F9ulA/VWQPznl350JGPY05QZEN5YHrb1TJnaM+x+XcFH6laEu9elmYr13e6Os+c1V/cfWglieOaY8/i7+U4J1IIeTnMCcYpYbRewYeBDMxGA7z1SKvKb88YltPGP/JcqbvSkEUa1jGO7akj8xNnwxZ25u1SPwX96dzG2KhyC6k8/jpY7jwTZC9rTJuC2NZ9JN7p52dF3mYys9TAOjMLiqaDDEIaHh6xuTjstjh5uCFqdE663Kf7cuu67Ntjq9HQgyKewN38Xo7xIML48XDA9PiPnXihmd5hO2JgjEgfmHObixZQNIg878nKAYnTuwLyYCoXviYcuVLs62Cpd/z67XXrC9wRG+KSMkTc01ZdWGLZlHBJBhqL6vltOGKZn84VLvHxHAogY3PNgRxi7Jrnx0wPmmElMMUqQzO2PBYNlS7ySrXA1KMDMSPpHhZw5RB2Z4nsB216omR5/rpUYQK38cUky8zBa+mpjw4BKebTnnHjeweoZ67PXr1mbTtEkDeLo1g+5NVxR2y4H/AnEsXFSjjDlce13e78WOS5pkPwfQxWjXuA/GA7E00sT6XXPN8veGFW6Hs2moL0set0stCZ/rEUyelK75+072nD/b1ZHF+5O8ud4Yca02+OZzNOcHblpl9UcmZ3MpxLLchoVaJ84I5P2JPwq3ZdbY/EvMXBVDdiqK+6u+fFGJ5tTpy8ZdE5ufWSdY9YwwUJrRENhTaoBxE7zqNXNOIYzPJSZs2rX0imDk3G98FQ/YyDFYWvYzZoUBacJRTs2v7pS6kzRxHWldUn9kr1qtFBTpoyfi+JsDyddEz0bvz7jjLnymDie7wcIrNWTfml/F+rRD+QY4Qe12KNoizDjDn/rgUFDrd7rFzPXyTESJh1V0kXBvhZvEXNTABubsaPMNonUs7dGwrFLUP0GnTToFo/ne7P+Ejyze0yobDcZnSn4VYKnlzEnYM/IaKKhLaH8oJELCcjlMDuw8LXlX7j/AX9yO2yEZK7hB6+PvpySplRcPXOMvf4Ku1nJnzecaK9R0Mh+mTI7WEHYKfBohrrE+OTOgxsJz9eXZMc0YotWrnelFMF51sczG5wP4v1vV8usOTvLnuk2R+C4ZXW3czyBNikHDuJGdT31LQcCoxOPdlgHkbb1KqPcmvJazomalvuc65HTrcuJ+N/cdKbXf6BHFy0z5yUjhiECowp7j65f3FhgTDt4bsy+NvzO86eCJ5645LY5KWJa0airooYdVe/i0TvgfCkiA38tzasYHwFsSH6rDAEQgD1VlJuajEXNmbc4zjvkz5FVyVyRKUMHjT3ereRU3Yq9a8McO+ykJCFZ/xIGjfsyj8p3rIPI7D8BFOh697p2z8sqCEDUuXWZW1el2drNR8BW/kikoj8BHBi+a/RwNAfnTjJsHTV3cLq+S82yu2NoFuRjsW9+Ga2PwmGLJTEGLojCGDd5KD6V3+0ScBqPWbGr5soalExcJQifNDaM6uYDyQ35LtddlBE1f6X5xr4uziKlkB74ZVU1xVDsM6mYKjlZOGtotbZE9XasmvXDy514ik1tILAcqL9cmP+7FPeYojLddRlQ26XGRHIFBnkFQGuWxR7pevTV+nlbrc06AQmtG0NL0Ewg2ixANf0z83w7/ZRcRi1pxNJgxHcLBvoUarxxubsIneaqfR7LUiCsf9RVgp+8WPizgsbZPFtX/pHX9lWP2ye3qF7LQrhyDj1VqdKHlCGOOIn0MYw3pe5zyDJCz9DOH65UVRQYVWayK7ANTCfoR6u0putnRwsnGP98zEW42hwFCWfO4uAal1M6B77rqBTaB53ojcocgOsIk9j1Qd6gk3hT5ZVP76XnSrui2mZl8CnizegTvwlCwP67SkkefRpX1O55DJXXkJdWO7V2otEExW6rUf6SPPU7/rIb8L3nxDeT5gdSRlkUTbmxTv+OJ1JYyqmSNn8Va5axBGpmtHSn2hcGIKIRJqbd5av743+7HqhIT7aPvySvWPSI8bR4zMWmb4jY0TZ4wWOUEMZe0P1EN86muIsYDzukDpAM1e90gQ1ZGaYmVYEnUzTd8Y5NW+edgEqyyohjnBu2C0lsk9SwWLeoDHQoupktfcoEtEPeJraJZlGoDv4quYMt6SmSMpO8KS9twN/FRRHER2NLIYn3TBWaqrNJfAusUi3Ytfxa16jWinDLp51UEdiAxOPjicsHFHCVMdpg18QPc8vIZxCZStuLzDnXOaVUU4FXDOk7N95Vu8x5rGU39BBdQz8SaGn0SiryMnpE/VG3ITpFXQvQgvagufr3MUJKdU4/QaslJ7IX94/xK1TJc4tghaFRcd+n3ulq8oEYZ6LrZ8Y+Emj3S+/8+4Z8oKB76j8N20oPabbuMZR1zSns0Bn4aTDpzZuegEGxcBZI9fTBE26XW9XZiFkjDp9flkm4TC3IbK1Iw/W/VznCbW1pE+fm2qxl0m5/5xolI4sFIbSZvLD+/uoYwQkgzp1jkpTVDuikuwAru/WyziMWr3v91F0lfqh3I+qqXX0ScrUZwFJAzC/0wa9TNV4gvus3o3N/zZ6U69hSerJfeQxHB3dWPCIdSB63+0V9eUlUiCq4eSKo5w1zYmfOl7ADV6sWXff9FOdzHoxMtDsMnJ5jCYpmPwMRHHGuQRAffIkaMrj647aln3Y9QH73ndCgFrmlXaYXdOGyyy/6jl0S1/Okb/dJ6cshGf8h/86zx39t+r0v82oDJ+LmxGMfhcnDjf0U6nilWXfExICc9PVfrW4Lq7wmPkp2qBhYki7GAKXmM2czYptPv8IABZBFJWkJKrV3fJvcgNSb69i/a7NWXxJ8GHlcK+sLpWarD8hDuB+mbRNtWsRHxL5Pjqk2lEKDQCvnBFu5OzCceNJY3dWaHJLcxeNKWdZJr/5PM0RusP79e8kkIVqXxa1F1Oy+jIWOY90F4apVrEnkWzpCQsKbcOlVku7HKaJrpBTH0WE9oTWEeOe6hD0JNV9xp4kezhsUiG2Hsuf8BzQu7B6mS91xcWq1N1h62CONQOVEgsKuSj2aL8jL/KeLXoD/r7dMeVtZZ/j/4d2X3rNAMLFfktYi/os6xyYdA4eXeLU3G61pzPi1jYuHS9vfLbaE///QjLogeIT6cZteGi439/3F5YeQ9GZvJFsX97nLdNxxsm0nmR7sa8o2JR4qOU6+w3j9P+hVj1WREb/4VGeJhYwUDE39MjFZ02ilu0ds+x/dCHLbPFcOI39rn9KyUp5pxtI3DzX9IMOddz7BmIVfYW/j24Y5qZDkZ19z7+e3AmynadlqGsPf0vbeSoRvN5/0KJOo18qRCP8CL+FdjS7AoYYS3a//cmqiOHfqSl/g/8y4fxDGDn/Gv/Om6mpWL/cpycWuuhmy1rhOJncyFIvf6mRhzeDLDTF6NhmqeLi0SOGx3SwQi3vxhm9xdcn76wHx9KuL5/EW1q1m7cYAZ3AyUObt+3Vkud/Atxa9zwJItFsuX0N3wqyl0Ewiv9syHBqiu4J8Enya7/+QeJa+9y1ZValSjgB9T6WXnR/wX7h/9pUO/9+Qd1HNrsG+yGRcaKcYV7KhVzD+6GUtn4wS0ZzvixogzdgP+m2Qgmiefg1zs34IwnEjR91XNrDohiGO5JIRG0o5MY2OwLhvVEc8RfEa5XS13OurHWqenilSP68vJQVd1kwLF7NPe7NzAN8p3ZnvEFmqpC6Fo1e/FzhN2K3BVNrisJfGVemp4y78zpQWchQV3Ob7nOO1STbcif3OPd01W9YwtzA/8Q57LkokO5Q+5bpOriqVfOHIKHbd5xEuqHqlkOc7qqj+eVHoU7wiwNHeE7KbJRZJJji6YDZfYXgpffoiTZmcxqD78bvp+9qr3Mc9uunbVLFPH083IaPYK3ERMcGpagOpKN22vKMuHU3ZLzuJuhXfWYpd7naLYKFrm4JdT1JLaB/MZpiCE701hLqsysJgkPUL+CpIH7SI7SjuoSXFD7U9pCLx2ObYJ5xa5qNC5aXx8W+CwMuvYwawtre8d5C1eqp5+d8RBv60yCR/p0mZ2ULS1JW57Qi5Lu49xKcIBfUrw7v51U1TP0MnnEgoIJROfArD/8NpxvrkaSHFUOTEuSXgkmS/XjovEh0O/K6JFLAvPj1KrXFgE85jvbVPfNbjDGmdMCS/61TMvcQqxu3O+spA4Ab2Qd0iiCn4lLh1dGuCp+z8ctMyOTWHfGTOD0KQa5KIr6V0E2J273ql752/rDPiHUAlf4t37x5ZuSdqxiT5/CUmgX2+f49mcxEtx4w9o+C01UQ0J9X1vZFs5NhllDl7qMXDRZE73ooR1zzHv6+KVRp4FPX6P3Tu525RElxNDYXAoaI7BsjqS8MkOxzGvtjuaq0LD+NbxEabzqTerul4jpUzH7vKAbnmykN5jq/cXCpctAD/gua9jaXT1Z8M9IA4XDncPThf5poPkLux4C0xAMD3sWZ/aCgbu9fUmLakWHftYK7e6kxxeImExOASNhY5XBlsCF1ZUfve0L3bxr9ssWJNUB/cDHOoDqQVpjZVy7/rw0pqD/yrBw1j5ilSiveKR0wIMzR2CHnRTrbPNSkViA7U6vJ5fZwdZNSWt7dDrdPooM9CWxm18t2qkGGj80Zu8m3G/rVmxADCb9QHYUbvOijHCDrwLhSRFMhRuZ87bGVXbK7tSyRY9s9PcvUCXkTMe/Qf8GvR/culi0YuGowRcXv/jDkVvnB74MAq5SKPnLZZ0RJiFhRDIkplGFCgP+5wvu+PzXXSn6HXTGC5hkwxIVTXAYJl4Ayj1Nk9VSNLcBkE3cYtH7nTVtKlOExhICTX7OABr6YLmToTBwpDmXLhaYAjOFwKDkqg04MSiwVvojt5CeqhH4kc4MAMzFk/t8JvLnp+iDA6Rd6gojGAQMsVv1QnWUFBVfSEwSnWmMA6+VXukEB5rF0ORODtjstIZYSle+M/N0Wf5WaCebvz10ZWhHnLc4JhXs1Tz3SgG1zsQIOXs3OJmB/82rVfjMDhiXAJoxdITcUvXJfJ0lKBriTJtyj5hcjVWFb0fOXtFeG34LRoAVsPf3oJ7eoMqZs6RPczXEqTwwmdCwsq7+DktNNHpvwqXBv00aEZUglTirxNJvB/7GXRqYCCrhuGNUSLfZ+99kBL9Q4cFCIX67cWVQ4/3cfAhWdRP3u9Xf3feQf/BtcudZiljbkJ3882rKy+Ft30UAlZD39H89K8er5u7PeMwMveqv2oSIeyekwlQxpLC0nTG2ci7sdz76ShOnqNbuHrrybkJXPzRbJp5vB+Zu5RjBGJPOwyiEpndq3SxPRRu42azrEd+lMboJEfl+xxAx7/qGxE7ocfmPctqE5DlXhTSNbWcW0adQGXGacTkkeOYXYkQxq2OqqjwikR9CVD43ktZP8knyDzICd1b0EScy3t8IW9YXsrZs7lLYqbwcp5lkD95cXY7ozcYNx0j5SF9q+YoZkuYZ7CSjHYJTp4bvNdHrqA7bGKvovUbvsYsrFi8RPsRPNHMj42WmgOpwM0STD4tf88gB2o5QOYDDELhr/Tf9R1Zf4PoSHw52JBBnh/Ktq1msiNnQoYvfRQGVdu+bmdV1191KodZ6JXwdF5gW+shDB5Eyj2/M40kFj2ZsBpBJ0Tfu5Wj6KR6ygTLAmr9nT1dSZ5V28gE3AVwpO027RVtZXdxqIQtpDk0DCifFD4J+Tve/BJR/1ppYnvSAnjxMBdF274gT195nf2/Rvm0KNCNgDSQN9yzOO86CtKy1erKxyaXcW/X5WyjHwZZqYv8Dc4f4zmQ02FuoQ252MKWtW7PKtRnYcSC7CWZksLZuixdQXwb+xJxpJ5uY/OBWe7jZZSdtJgh8LpXyJ/A5CGkmz1b6QWqWeJpr97u9e69ZrdQ60pbEP8Net+xMTTWc8oBHkkI7atVlUUU7qG0SH9tBUva6jsSYdPqD7Oh9z7AJNpa2ctAUqhY5tRI+1nfb+wyciFGGSLgmvPsyRyv3MHC6WDsGoShu3Rsh3TP5okMyxoJJ1WpjhUX0njPuoh+2Lz0f3fmLTNMKfd9POA0F3700XTG5vnH7DXa3zG3NDVYfX3lMpyuT1ukd7qifTAw7Ekt9++BnPNbcYPCmbIt09KfkOJzlOfhNvcLNg66sGCzOg9MfNE6UEPiO6PRTwauDlrNSr2yo7C3bjhwTpOxd3Z3zklhqerFkuO+8BPj1FiDbJ/aReb0fTfTlH6//Kfs6SS+YtW7i0HXmdKkheKolvoq2IUDwmO/qcoNR4ekSeexpL/goV+lzRb5Ca8zivb5OSqBGOcZuru9h21MumvMf32vR4TbNVYlvvTfpM+G+tXd57xQnJXZ5+MIBmB8pqmoAUY4JaWI1aCQwdU8RKsXzmI5p91l+QhvNZg8/RmHRtlPBH/9OhHuu+XQ+r/SkJKVeHndx0lkId7u/gimgDiByxxAfqhmkpWVRNf2z4435tfe4XXDcCISiL/v6aS8t/bJmA3312IxHM9k3fUPAXrNnAo7B+Kbm46t59Y4dtbYKvrWeRR0m+Hg5YbQ/txf93t9XUswOlmSF8LanBDyBwLIhHJba51nig86tygQPW+rQMlweAXvB32jFT135xJB8e3xSY6cHRU2XZtld2DvxMDqmYcPasqJn077LwAOjrBvoNQfiWZol235h72o7vfd6ab7ByLKUPHSvLERQX9a7oyIJHQ3Mb1ZvmGVwrh17DZ0T8JNItuJoE4xbinDWyzScSQbx1kjaqZZv3OEm5h0W2qiGk34bv/iMbaplKQGYht2jl2SBuQBiS9xFcZvplgHNFWuCITvNM+pSz7yXNNBxV/8MzOizaL1NzRWY4BymRu7z3uJNsgfDMTPGwzcHaIXB7WRe9nP788ztym+9aqhtfWoKYVbIrtGXVUZ3A89ixnp6L0d5JvTW5D1UrQmUJ6mylfnZuCOq/iHt2ve590noyFOD5eyGXqLZbCURiFFph/DvQXYm5ILfiMkT9DCDHQFSItgRUCOGi2zex96VU7YyKVFjhEoZHp/P2bjsaPB9SNh2RN/k67w8Saxi9egxO9XdxKQglfWw9oPf0dYUjN9EaB44NUY7zpXDewuOvo6uyNZMskA+D+Q7/RLtCGrtNOEq6DD+/VnOHubWZJEwAzKr6/qXnShviZsVp8077AWDnTaqh1w1YQ4rYkYGPsERo+m/Y30ZvY07BlhqeaaaL1TBw9o1vzNS1fg0SYDkxsQLi4luc7eF0YL3q2pdxzxm9K1cw4yzpg3x6F1df3YrMv0X+VCplvy394H/azaYCPxgHF4tyUJobzavg2gHm08Ds0mphc+5WG2LlNLfmbLw4QFzC0Sd2mynHaGa0GVUiIdaRNc6nkFOUQrpk+rHcY53Fywx1N87XAo6oSfbCgiCVn+2oOnS6SnSev6BQoWOvCHgYjp/8fgE+7munhTMV3lsmWBIV8rb5rXt3oWZ0qV+/nwK2ihwUw5bXQIzYJO0Zgf6jFT4j1pTbTEXbB3cCZtMb3aunxIQ5HF04bEMH+5MEUqV9QcKJsoQNPw+DnwJr24v3+ZVbMk9eCCxGaZtMkqFNY2KcSwK1Jxdc6Vz+G4nMLneDqZWwkD+aUAapt3vzs35E8uxNNC0XtuJWv5dQZ6HY2bBbwZ0RVZRE4xTERRg4nEuEH++P2pDr43rmdvyaG159K4wj5TbBksSspGnTCKuSzF/yl2e1ALz+qRpC5LNmHTlAf7I7phNm/Xp+TkSh+AW4kwX+RwUOfuUtVaGbMJ77Ip842X7h2JyBcvAy9cD0+s3EhuPpnqgvmzxaUEmehKv5BR0fvUti2dYWE2KJDJCJBD2EWmHQhBu0HuFrkWAAaZa2nmjJ1M0z+Ey+p/yYNKAJVKZvfrylOHNFduNRRdunfleZuzg6kCMcr1FJPY1pek+OmOwVUvasJ7KvOFzuAsOyx4IInRI6+nS/okH1/0u2Mzl3yxMoTq6b4C4p3CTZxZz9UwLq8/mnI8nXHV5wi0MgdwRNvtZU8ODY5GkC5yZc7O1O/NIXVGFqBRq9Jd3s/175jNciM45Ap0VNl+h7W6yLKZnv8IvlU+GMdYebmFNILUh97a2j6/Sms+GBMJtu1mJ0R/RcwKY9SKnxqCHLDH79vbCen77+WRY3H/o2FJNPfy9XtBm99REj3br9a8FuuIBWbkTcx7KNGeNMGoJO+xQ9rZGK8hEMb1Nh+e5yl7cKfQifU9vcHM5HECy2vKnZIU6yTyDLyLWeo+nJxnbhnzTjbeFre1grIG+qL6s2oFWv8SHs6s8dx0up66OzN32jn+3S0F4pXIxqrbf+TaigLZ1IaaqcY7DzfX7xxOWyhMJCWQkd93o9kZ06CnPtsptvWj2LUxm7riN3rHldXPCvVC5iAdXKByqJHYLcbyGLRtvlU6e2bNEZl7igCogXOCswYefKt9VUqXVaTjQG97D19uDHxnY8yAIaXlm/dOPt4qF38sjtSZTzlFfKszmopFR54d/6idBHDEx+aWiivDE2bXRMR30KE8L3vKntzUsBVx81muzr7xPZHNHPlAPeiz/w2D/29H8nSkoGTQDpEGow3qyzQBPeVp8cc/C5cywGZ7PMIVpU+ngQPimJ3ClJYubGGDw5YKFg5H5wuV9ypH/ZZAHuwKon5mmK6IGvop1HHB9f11+rAOY4GJE7mJgxCfV4U1nypwKBghJokxAvBFOfzizDq5Z487W9HdTypf98GdWjR2HYX/JpvMzToMDFWwrPC8GXuUPUXfy6Emy0lL9zXNm9HQmdHISpUUAfSYNre1qLobKP8COG9Cj1XEsPGZBJv3Zn1s4fA2iZZAicHzT+nGJHVS+yn2mHYL/SdNQhQ5avXxOx6Knk2X9XXL1a0pN8MxORJLiZRXxXHG/KgZeTY+TPS7Vv//H6PpJ4azIr38SxdXEnQIEdBXahIiT+U90ULmgTCZvo2EcN83pp5ZPcC9yxiPlxPhOrjK9C5i5Sk9WNCCBjMJEBpXbr52X2WO+S0gSPh3gqnpImp4uhPoaMCmZqGJV+sM9Jr9QJSG5dRsOL9ix4seeeS3Xqj5VEIsXqkznO3WRay6BNGMt/+ECbn/WeaCt1eUBOvoSmDC+2C/urzTarBDnDwCEf5P4N4n/HiSwtk3gbVLy8GAnCY9xRwmMAIkRZ9J5K+emcOyB546/dFKxg5sMQRz1ogTMQStzmn1gs29uNU/DwWk4RDvXvtjdmFQm3L5bOBOn69vdLhbyeH7pEeqX2KSW0PDioBlH7s9/K07QVoVNtVaGBmWDcgCUw02eMJ6JjrHw/Lt7nbV3dk8gYmXAKmFxTwRLcYrSPpctBrp0Dd/bK2lr1HLhtiZwNTq+OY2Ya/yE0TPyZcqKwYSCw9q2OJpU+aTgQoK1I5gBnb7XTJ8NAMeb7B3gO0tjpUPIpeBXEH4S83T/VLLKwzoNQMHHyv8xSi7uOsZkSjfkEnm0+KGbPgQEnpIdsXdx9rcLclneBHDLpRYgKqXQtQtrRWTMeAx6pLoEfDSUMJTQMxzVc535efFLB6jfE/g3rKbMTO4y0CrlwB1SKEawMTegJTQzewvKAW6NzDvpQ/AhD28L2BN4/G+JWJ+XwDexWOasTLb9VG35p99elrz0Zx3qKRZikwvsWQqXJnfkBIO8viMGC1AJPzqNk5HhztCs6sfsgrtAeA/qb92BcxGppqDGV+HbrrJDZRdukUOob/ZJM7MFa1U/Om8rKQ4KegbbwDlOFSpOtciifkaNPLzAqyyCzkbm/60TkRMldhbENYTDBYwLnBrLjfnI5ILX9Ab4nvSL7CDPJ50o+M4QlUsLO2/wbGAPvXNxj3/IzMRbwqXkr9K6UgmHhAynUA7Zko66tSfwngtMcNrwn0nfJee9ujWMVCtcOAVOjsCD0BJ+3nHkQFW9KDyZ4smzt++4bbSb1pb8clPAZx3VGwDO33u6rodxGA5ZI1oS2U0WtqA5Q1He0Rawa0SGBcXzNBBOyCSRebxW3NJHGtmKlOrHmF+xuFCqZ0Jg+9qJMK0HPH+Hc3bMrrOBWhfuv1Aq5hJMHvC3RjQEpR1/J7VzE+iBWTzFvHdqXwkM/rext07N8v83iX+T+DeJ/zNIfGsIyATbab9t7+G6q7r+sr1wTuaxKfr673L/065iqgeQyHtu6E0c0nZRF2crpZKbXFqlfRLzN2MHxHOmFO2qbhCrRpx26clPa8lS536NMPv/y0sK2n3aQZDv3v1UJG9TLlzrmB3clSzrRnY/tCHE60aDGNqiQ/MK6170+w/mlItceBEX8cWcIYgL7/AAH8wZDSD/G9n/BjKC4B0M/zla+TAAghd3c88W90+KmHSbdw7zo1uNbl6Uid3kuZPkYppc0o2E/erXoNLkAvAn8/8nvzeGVThJL/CBKdIyWB6qg9jxBhj/KBBcsmCkyw56e4uumG2mK3odJjrggOI73SyXsHZ+XLVkjReO28Bm0/8cMt+C/a6IPyNqrCMOqTzfL/8OiFdcZ3m+8sNJAlRcd/7B+dkuwqM07hFR84piBVUqiaHFBO117ULPS5jbaY6Khjyl97h4wSAbCkKx42aAOzJRxfXk2yx4wcF9okIxuJcFTRil0y1r3TXd8ozP/394qJr0HIaTmZrovmmE/g/eFfH/DgpYoQV5YvyspIE+Pd7sTBcPZ6CTGbnWNNFNWE1BeADZjpMnFAbriDbua1G3h2bH5GrWkvCzQO3Xsi85L/2lcUyoWYKGkhdkt1ENTDsQXZI1HDCWWlH6QnaeSmXraEW+hKkfI07IzvGvft9QyarDuX6Zr8rZDkmvZ/t1A7mYsQGwEKKuwxoE5ApFwaaSyEyfF+jfiPxjpPGKjXqND6OnJJ9q4cR8tCYPrOsjFlWPjQw/xff5EmtpsRI6ySe0sq9PoB/BRSE+/yGUeNQKZaQX+cjqAPiAmHxBRc+5hlHFdrxqJrYmiT+FjwS6KeIsMYhYEt+tX/KSBKH9FqblNJt6ag4Jp9sQSZ1c/C6ui8idGM9IG05WIoBfDbiKdOeGM27OgqR+0IElFqutAMj8q46U3OYAnCrOGj9NgUovJcAvxI3bk+vk+0c0PXTQgGWHTkbPd7kJQbz6YjLTrbKwWxSl9k00D1hRGH0sW6in53e7dLQOrCh4wCkuirAO/kzcFMENujIA7DOG2+GUTNP5NyT5GLCPm6w5RxAqLj+9DBo+2SG4Rldcs8PsSmU+F+9QuavcVNB7Lrx1NwRyC9fPXl8ZPEn1z63ATDTcTKjKPBXcc25jXo6wzSs1kyV4nkiRIjpsmS+mqnqrLfjUg5QELPXcxr46H7KBnss+aEifBhiO7cNvxEgl3mOsvg6+Zim4/cuUF6zuvK7HBcc8h8O1oTnPh4fkOXfds1TZ2pfEBG2ZXKGyaI5fEr2Ud5LaXZ0XIr7+0t3a8Mv86lc6D2CQE4JmaC/10+ozbC/mEi/cYmPzm+iqpPrVOqp9HpR7p+Ul+XynWMEyvZHohBrWDAJBQesA9SdslWIZN9RYy47NuxGsX5Xv9MKie/dEVExdyml6sygur9RuyoGe7XZmV5hzvlPMRENFYVxvm9qq+Dppp5HR2nG7i86Wcbfq6AzO68dJHa9iLOsw2XUJWathskH0NxziT6ed9XbxH8Q4F3EoOt0nKl80R0CC0wcA36DXgqFV4UFHobcc6jgOb3sLbAeyvBJV1AlvVVnfQ6b5q37LgNXa4Q5sX21+h8YzomGSTx+XVLDUQ4O36HJWuRWWOkcpYi9FdMQZ7hxoM+1DidAbqIUkjvhwwIeBwRRAJ5+VfAtdG0+FwDHIJsC9wE3oVseOCdLRzswNgNyqqubcaHk1vkRk/jOFzsz4QI0UX49ZriUliJkmRK3aAVCztb2ScoRGSxbumxfMNjr8tH0sr2hOnUj3QAwksw5joNfA0XYVxrQLeUecWc03oMf9XDDtx3PkIxhazUEJ/YHtKKpzNbfuwlYkTpog8oeuaOzcegZNKnEZdtAWzbnREdtEdOCMw5y0cevViJlfiFAPVQZdwwDGMoyyqQ7abO0LiuednMk8ZIHTeJfn+Ijrp4Ln5HOjDyCWkHkDcwazta8gHi6fva3xPKbTw924dYi+XLCPpAvmqYSg/Iyt+s7ND23WEbQdMNxr+UNhOXuXIOlVrCq+45VDVR+lKDxk9rsg2NRDOG2sSaF+SWs1Li6lPaBiC1mqlTrf+FJCetLle22F5qSfRbO183avWhl6SWThB6zayxI3xdG4ZhbPcFpNsL3onN/1dLTh5hgv9WoicSiqhe2VHs6NJ6aEh7UEdZT3HpOQzhSelcE/h+ibZ6hDxr2jKKI3ZM1updH3A0HNLo8JbJbfvEFXJ6Acz1mWS7Mf6jxI8k/lKoycPm3fcsvCcQhQBhUG0cIlJO3xmYqLB+jfcGQf9uGtMdKXmZoW4Q3Uy+9+WqU8KR2KuoTHG2HWXggcCT1HL6izQ7cfg4ntFAh/b86+zZ6DJO8TNk0xYR8te0pQ265NryJKY1Y1GXf2iTfxGA58Rk/QP1CCn+T7P6lmT40P7D1HrVL/6EQzldY/05YFPY9mhHKrReLdVyjpl/vKfV2dwq+hdZK8w4Y5hXOuw9znjWIxTnxTiy6P+bpuTgZvtPq6vAb0sSvyxmrR/KiOJvVlMILAOc6pFtoVPko/dgkonCSlEHGF/MldbQPs1JsRPc058nAKHGkIDHRhgOxjHjHTmONlMZexVlMsB7Bx/hLCtR6swBrFyT6/11eMx847KdnnrpS1k+RYV2rp9+axpV78PUH/rzDNnQ1ksEqwA1M4Q+KvfyB12NvC9hjjf9LRdQPq33WTBk+fLnyEus58IrREpQFdt9M+GDt9rpU1efGykNx5mGVXymEXRRD8Y1U7yCRncsDZTJt8+3PcLJVbdtjsN/UfV6VnwmbkribdYkfhoymCUDamq/m9dSJxRXpy/6P8YPIV2QmvrIg+HQ57y4uJ8qr2uXzRfpA/+Gju1ruBnl2HxrQhc0VSECTUcj/c+KqrxQ3ZEc3duuQGv4IONUaWZHkphCqyMi8Z3u89ae5N4Rxnhc2GYlSJuqxzNYL4q2ymS1rN5AkFpWfVE0C68PmdEsz5Vp4Q+ojfWU5+TEB2n/TBE2tw7E5hu67Pr8X0cUNWm62nf8V6M6ouuxdmNm+zUKeOaRGyeD5dft1324QxlzKDS1SQRAvOE+dH2kMzcbYrrm5FKtbtWfelg46vrecKn5Yb6Aed6CunDv3s3XLs9eNJDqqU76iprMPNReqvFTgyrgETulfmO9LtR7o3e/xC7mZVdY7ro7NWcW/EVXgY7/Z65/ucYl1nEynQZdINtm48xDgEkR6RGCvQufUP3YfbqcTCedX5DxGTtd+hSEtcsMf2zOW7K7TJjYgeLcTzmNYUOdqmQKep9nntZm2/gSxhOAJf333MVGcHudFW13Vmtx5Gqhy+VumsKf0Rf7KPpkNd8E8q64VsxtqS3B6mDWHudMzkkVXh1EzhdP737z0P/I4NTOQ1c9X3IFB1J1qVZdZa+5VgRD+4TJVU5u2C90M90E5iwK8PzUdt3moOlvc+gln7xiEH03er+fwKQNFXp59iNqtLY5EqYNp+2xdog2BcS70WHQAWt+mxLdSow2UOihmQ/uxiR9PlWfM9hRruhrTInTaakjrK0celPWxp/oqH7zn+KfiQsMqe1u9B4j6vSDrYeRipFsTtFgmOrObV9iDNNNCwWd/nSeQ5dQJb7kH1wWFAEGbCVfdxcfEzcgBcWT/uTuNJzLQtAbBveHp6gXOCMB/aW21/cv/qN+mT20+R54PIbSa7KD3qlCfpD81nqnaAL6fqtQ8xQuqcu8peiZMSVPTprzvjWsFhj6y6l0mrSni11Q/XWXLu3rlgXNtnAbq1I5or7hIS7Dsq7Yf2fGHNbtC3/1p1Km6nndGH9qITkbQDFKLO6YpL2EdVZZkkZ5ag8YAsYeS7r0rvIvbm3JqsIWVfmd4QPXC/K+qNOEa97NJXdrxou+3izgggWDdLxDOLYUmKKZDBhi2Xg6MQTVFRv6TFGfrNLXJe8emPJAW6DDX+WXx6yL5dv1KeofBtWuW8R1ndAkyqDuPCk+c/FVxcBfJe1wi7VuvVvwMVVCJU11uSPoo8NGvPOWtZwLhlYWEPn7Vc/yFD65Pu1koX2tzHpXffvlXj6Yi+0rFq/Rc6pzp1nryZFea+7TPE8fcStcpCS3DHdZlC1RDc7tIhYN7QBJz1bK4otfmn+t2F9EzqqDwPZZ5LPEvOujbk+aP8IgVm97ECrXYGSWLP5M7tiM50jV/PeULEycYYXUyUMDvC3lmv3gh6hbpgDcnzfL/sgGVGnEqPeC9F4H7ZK+xoD0YXronOkzjtGOeTE13dI9Moss3OtT+3P7AFuXXfJHZMIQO8sZW97yL8i4MPOQs/7IPqzvamJ27ksIP2tnROR9H8aixN0wumVI+U51F+k/Ptgx08CtkE2saSkNMGcPC3tEMKagpMGqB9gXD10Cp4GQjlbcQgQckXax4305Pbwezv4DQNEAYG2xapknZ8nsPZco+z2cjo6A6q0mdhP/a1MmO39Y6H98I4uiztIkoCxjqFYEdpidbX71xsO+njAL2OPP60kZ+x5LRjbHvE0fmWxtR/dV8189Ete2W3L92Yq2wihcl5Dw1Br4ieXNY0Ok2T1C8lNLM0vSzPGwzOGFcr5OIVXWhNl9OJSprtxJR3H5cZGgtkF6nbX3wgmHwLrkogABG8I515837+ex93NeQebC+bNte+yX1hyrcycDz0OvJ70trX7pixxNkDxQUfjg3t+cXXOtPlwVxrR8h4mB7REzr8qEMdYVvnNvMo2gwsDf4NYQg2MbUtoEZSB1HeNLs8a0OI/02XoHgtTiRAIzAFlHbgsFkNDz96yVZXABoC98vl8e97yPedHQs1qvPLl5pRJDRKyFJV4SV0uHYQrfGmmtrtlUDUSEBIom967WP2YQhHZKe5T+8gh+CCXg9fqaPnMuPNQY8qXc3ZwtHXK/iYeF+kpUfXRdCz6hLiK+b7RE3cyUvgnrmt0e8nWpHf19Gf58e+4BPC5+abjEkwUTdKuY2PDF6JqITF6YaoXW1f96X7t+ExubN8Bw3nbq2mgH5II6bYjr5Xba9sa8xJbNebx0nn3PVSmLUiuYpYmvxpA+f9SOUaoKFpQ2w3qsWCmyT/rJyhMGVdvqoB1IgB6Ccjk9jECJHclzvta7f8Vi/kD7ZeIG9F8IjInIQ8lme3id7A1xTcEzzJ73lweYmLyMnvN924xWU4gw/dRY5wzcTgXMoL/nDCbupqQP1vki4KrWb17TJhEV1R4TQ6ZQNVZYPZMvFSvQGroZQ6CVDnX5Wbtq1h4hbH5buYsQEIBfNg3ClQNsEOUAvpMfGdcck+lhL3C/kJdaG6QVnOxb3Q6aGym4nH3WOK6MzaoxJuFSB5zk2WnARJYA76Qho+odmSq7jrOx+/c6/lZRuC+y8lQ8XgVVBraULSasXAkVFQJlYSjCDGByzv6WbulNvG2nXcyXKi23yZMUJInV/MV5o50PL3U7RdAoMP8rFL5t/0u1VKHzLT5sIu2iz5462+UJAOcrAf/wmWiNOz1YP0iPfv/fWvxKcbNcGaHYBpOnn1HF7VVgt6Oj8NSIeD+aBQ0gFRn3VfN0eJPPdqYZiFSQYIO4lbkqUsa5jbCugd3Of3Rbn3mUv/D1BLAwQUAAIACAD7AjlN2YYwTUwAAABqAAAAGwAAAHVuaXZlcnNhbC91bml2ZXJzYWwucG5nLnhtbLOxr8jNUShLLSrOzM+zVTLUM1Cyt+PlsikoSi3LTC1XqACKGekZQICSQqWtkgkStzwzpSTDVsncyAAhlpGamZ5RYqtkaoIQ1AcaCQBQSwECAAAUAAIACABPlJVHqQHEdvsCAACwCAAAFAAAAAAAAAABAAAAAAAAAAAAdW5pdmVyc2FsL3BsYXllci54bWxQSwECAAAUAAIACAD6AjlNlk6ddTkFAAClEgAAHQAAAAAAAAABAAAAAAAtAwAAdW5pdmVyc2FsL2NvbW1vbl9tZXNzYWdlcy5sbmdQSwECAAAUAAIACAD6AjlNs66JclQFAAC9GQAAJwAAAAAAAAABAAAAAAChCAAAdW5pdmVyc2FsL2ZsYXNoX3B1Ymxpc2hpbmdfc2V0dGluZ3MueG1sUEsBAgAAFAACAAgA+gI5TfPznmroAgAAcQoAACEAAAAAAAAAAQAAAAAAOg4AAHVuaXZlcnNhbC9mbGFzaF9za2luX3NldHRpbmdzLnhtbFBLAQIAABQAAgAIAPoCOU3gUg8kPgUAAE4ZAAAmAAAAAAAAAAEAAAAAAGERAAB1bml2ZXJzYWwvaHRtbF9wdWJsaXNoaW5nX3NldHRpbmdzLnhtbFBLAQIAABQAAgAIAPoCOU2n1++6rQEAABoGAAAfAAAAAAAAAAEAAAAAAOMWAAB1bml2ZXJzYWwvaHRtbF9za2luX3NldHRpbmdzLmpzUEsBAgAAFAACAAgA+wI5TbwmsWk/PQAAd1kAABcAAAAAAAAAAAAAAAAAzRgAAHVuaXZlcnNhbC91bml2ZXJzYWwucG5nUEsBAgAAFAACAAgA+wI5TdmGME1MAAAAagAAABsAAAAAAAAAAQAAAAAAQVYAAHVuaXZlcnNhbC91bml2ZXJzYWwucG5nLnhtbFBLBQYAAAAACAAIAGACAADGVgAAAAA="/>
  <p:tag name="ISPRING_ULTRA_SCORM_SLIDE_COUNT" val="1"/>
  <p:tag name="ISPRING_PROJECT_VERSION" val="9.3"/>
  <p:tag name="ISPRING_LMS_API_VERSION" val="SCORM 1.2"/>
  <p:tag name="ISPRING_CMI5_LAUNCH_METHOD" val="any window"/>
  <p:tag name="ISPRINGCLOUDFOLDERID" val="1"/>
  <p:tag name="ISPRINGONLINEFOLDERID" val="1"/>
  <p:tag name="ISPRING_CURRENT_PLAYER_ID" val="universal"/>
  <p:tag name="ISPRING_PRESENTER_PHOTO_0" val="png|iVBORw0KGgoAAAANSUhEUgAAANUAAAFACAYAAAArnDnHAAAAAXNSR0IArs4c6QAAAARnQU1BAACx&#10;jwv8YQUAAAAJcEhZcwAADsMAAA7DAcdvqGQAAP+lSURBVHheZP3luxzXue0N6184O7FlaTFTL2Zm&#10;ZmZmZmZmZhYzM1iyZMnMzImdOI6TbIaz32/jHffsZe/s83y4r6qu7q7uXmv+aowxa9asQ4dNXsBL&#10;pi+yDuOI2REcMX0JR0yO4CUDLg1ZRnzO8Dd8/FscMeBr9V/Ai3qHWS/iBd3f4rDBP0DH5EXoWRyB&#10;oY0OjOz0YGynDxOWkUYfhlZ8bGkEC2tzaGwtYe9gDScna7i5sJwsWRZwZTnZm8LB1hjWtoYwszPg&#10;e3W5H9mXHqxcTRCY6o2C5kxUdxahqi0X1a05qOwqRGptAvxTPeER5Qr7AHtYupvBzMkIpk7GMHc1&#10;gpWHIWz9TKAJMIONnymsPPVh7WXApQHMXPT5Wl1YuRvAwc8K7oEO8ApgBTnAg+ueIU7wjnCET4wT&#10;/GM84RfhBc9QFzgH2MLOyw723k5w8feET0ggfIP84OHtCWdXB9g4WPE3m+OIrgFe0tHFUT0d6Bvq&#10;w8DUCMYaE1i4WMDawxKOvjbwCLVHVLo/qvh7+kfqMDndhMWlFmxu9ODYziC2t/qwON+GhblOzM11&#10;8/lejI13Y2isA8MjrRgabcLgSANGxxoxM9GC6almTM+1YW6hGwuLA1hZHcP65jS2d+ewf2wGp0/N&#10;4tK5JVy/uI6r59dw6fw6Ll7YxMmTq1hfn8b4ZA+6+5vR3FGPxo5a9A23YnF5DHv7azh7Zh9nzx/D&#10;6XN7uHDpNB+fwNbWKqZnxvm9RrG8Mou1jVnMLY5gdnGY330OJ06sY21zDlMz/Rgd78PgUDcq6ksQ&#10;lRCJoNAQBLKCI4IQGReB2KQYxCRGIzI+AuExYYiIDUdoXDjSCjPQPdDK7zeD8xd2cevmedy9eRGX&#10;LvHzd5YwNjWI0vpSxKUlIioxlu+PRij3k1GWg5aeJv5du9A33oP+yT70T3Sjc7wDg7MDWF2bw+7W&#10;Mn/DEjY3F7G4Mo32nmak5abye8QhNjkeSdxnYUUumltq0NPRxL95GxZXR3D82CKuXtzE/Zt7eO3x&#10;KXzw+gV8/s41fPPBXRwSoI6aH4aO+RHomB0lUATJ+CWCdJggHcZh/d8SpP/D+g1B+g1BknoBv9X5&#10;rYLqJUPCRqh0CZWAYGJ/AJStHgytdWFoqQsjC0OYWBjDytqMYJnDzs4cDixHrjvamcHezhS2dmz4&#10;tmxwtgYw0RAm7ksLlj5svS0QVxSO6u4iNHaXoLYjHzVteajqIFRV8XAK0xzAZEqYjLg0VEsLN2PY&#10;eBsTNn5mkAXsAs21gPkYcTuB85TXEFqCZ+9LwAPt4eFvBw/C6U64XAPs4BxE+Ll/jzBnuAc7w4XP&#10;2ftoYOtJsDyd4OjjRhi9+D4vuHm6wtHFFjZOVjCyMoYuQdIz0ueSUBnLwcUYZramsHQ2g7U7/wY+&#10;1nAPskNMmh9qCdXIRCMbZAdW17uxtdGLva1+bK73YGG+FfOz7Zid7WLj7WHj7MLweCeBIlQjB1CN&#10;NmD6AKqZ+XbME6rFpcH/BdWx47MKqsvnl3Hj0iauXVjXQnV+E6dOrWJjQwtV70ALmttrUdlQiqaO&#10;aoxP9SlY9o+t4+TpbRw/RQhP7+LkiV1srC8TmHE27GF+9ymsrU1jYWkU8wRrd2dBQbWxNY9pNmKB&#10;aoBQlXO/UYlRCAwJQmAYoYoKRjjhiU6KRnRCFCIJkwAlFRIbhvTCTPQMtCmoLlzcw61bAtUlXL58&#10;Ets7yxidGkAZ9xmXQaiS4hBxAFWmQNXbjP7RbsLUi8GpfgxN96N7kn+7+UGsbyxgb3sFu7ur2N5e&#10;xvLqjIIqPScNcYnxrDjEE6zCyjx097VhbLiXv2sIe8cXcfnSLu7fPomnL5/F288v4pN3ruLL92/h&#10;2w8J1VFCpUug9Cx0oGumg6NUqpeMqVqiUAIVQRKoXtT7P3hB7x/wW0IlQEm9qEelMqR6mRyGvqUO&#10;jG0IlK0+jAmUMcEwsqJyESoDcyqPqQFMzY1gbmEESzYuGysT2FiYwJrAWVkZwtKaCmVjyPcJkFqg&#10;jKx1lPppvEyRUBaJ+j7+k7tLUUeYyptyUNyYjbSKeNj7Uxn4PhNCaSifba8HcxdC7GEKOz8zOAVb&#10;wTHMGg4hFnAIFrgIt78JrHwNYOmlD0uqlq23GVXHBm7+Grj4aeDka8uygb2fBYsAUMnsfa1gRxDs&#10;vDTQeEjZQeNJxfJxgIOXAxzd7GDrTBUi3CZ2PJBoDHiQIODW/E2i2Px9FlRjS6qoFQ8C9t7W8Ayi&#10;UiV4oqwqkaDUYn6pg//cLqyvEay1LiwtNmNuthGz062YmTmAaqILg2PthKkVg8ONGB5tJFSNmBxv&#10;wtSkKFUH//k9WFoepHqMKqh2CNXxE3M4c2qeUK3i5mVCRbW6RLAuXtgiVGvY2JzBBBtfL1WhsbUS&#10;xdX5KKkpRHtvE8bZGFcJ1vbuItVhAVvbcnRfweLiDIbHBtA31oup2VGsrExhYWEES0tjbKyLOHlq&#10;g69fxOz8EMYnBvide1DZXI7olGgEhAYhIJxqFRGI0JhQRFK9RKXCokMRGhWCcC6DY0KQUZSJ3sF2&#10;Qq+F6vbtC7h76xKuXj2FXSro2MzgAVTxiEiMQURcNMK5FKiaCFXfAVTD0wMY4e/omerGML+PQLW/&#10;s6qg2tlZwRKhau1sRFp2CmITCJRUCqHi30G+98L8BD9vEZcu7+P+nfN4/vgy3np2FR+8fQOff3gb&#10;X310l1DdwyE9QmRAqAzMeTQlVDpmWqheElhYh2n7xOIdNviNWn+BIP0ClajWi9wmr9fl+42sqCyi&#10;MmzYJjaEgo8NCKueiZ46Uhsa8TkuzQiYuRkBMzOBmRlhInTmhMvcyojv00KlwLQ6SvtIWGnRgvN8&#10;UTNYisaeMtR0FKO0ORc5tWmIzAqkapio95lqjJRCmjjow1xUyssMDv60lkGWVDPazjBarlApKwJm&#10;BtsgA1pCWkFRLS8qmo8lnH0IoKclgbEgMLSshM3Ol6/14boUVdOGz1u5W8LSjUuWjTtBcuN2V77H&#10;lSrkSnBcDKFx5z7dqYxuJjB1oAJTdc3s+VsdeSBxpd31tKLVtGcjcEdeQRja23OoFNU88ldjfq4e&#10;izP1mJqoIig1mJmiCk0TqpleBdWQQDXarKAaoQUco/2bmmjG1FQrG3An4eyhbeunUo0qWHZ253H8&#10;OKE6vYArF9Zw68qWsoCXD6A6fWodm1uzVLoBDA13oKm9CgWVOcgqyUJlUxnaehsxRNs5xSO8WLvZ&#10;pXGuU6EmhmjNOtEx1KEa9+LiGBYJ1eryOJVxBafObCmo5haGMUmbNky1qm6vQGxGHIKiCE10GEKi&#10;Q5RyRSfHIJoKI9ZPoAqNDEEIYcsszlYWbnt7gQ36GG7fukCVuIJr185QNdYwwX1XtpQjISsZ0anx&#10;3EccoqgwWeV5aO5vwQCt3zB/19jMEEYJVt9MD8ZoaTdp+47trimopFbWZtHa3YSUnBS1j7ikeCSI&#10;/asp4N+6FyvLM1TodSrlGTx5+RreeXYb7795G5+8fwdfEqivPrpPqO4TKvOXoE/rpkewRLF0CZUO&#10;LaDYvxepVC8KWIb/QNUSxRLrR7XS0dYLVLEXuU2g0mMeM6BaKYXRcCkqw6OzgKpnostMoQMDAwJi&#10;RItIsExNqFwmBMmMR3NLKgaBsrKmPVJqp0tACJXsg2VkT7UKMmd+ikdNbxEqO3KRX5+G6LxguIRY&#10;w9xeF+ZUBUuqgqU9i0pg6WLE7EQYqDL2tH0CkhPLOdwazhFcj2CjDjXmfmkF/ZnlfLn04nvc+T0I&#10;gSVznIWoncDpQTA8TQmTKbOQ5DJzqqCZspzWquT1oj7GBJwQ8nV2PsYE2oT5yxROLFs+tnThb3Um&#10;8LSnli4mhNdaQSVKlU+o6msT0dmeie7uLAz259FuFLNKMDFWqRRoirZlYqoLI8xTkqmGCNXQSD2h&#10;asT4eDMmJ8X+tRDITioFG8GKNlNtbBGqvVlasTmcpVJdVVBtK6W6zPVLFzdw5swardQC5ngEl/23&#10;ddWitKoIWQWZyGWjLq4uQFVjMe1gDTp6W9DR34rWPmYvHtmrm6tR11mvGq8o1NrKONZWp3Ds2CpO&#10;n91W6iZ2cJqNemSyl1ARgJxEhMVHMjNFICQ+DNFpcUjMSlKNOEYsXFwUomjjIglbXkUe39fDXLeE&#10;q9dO4u7dS7h/9zKu3ziDYyfXMcPPq++uQ3pRFuKzUqhYyYjLTEZ+LVV2mAcfZilRqIm5EYzPj2Bo&#10;bhCTq+PY2l3Bsb117O9ra219Hu2EUDJcfHoSEllJBKy0oYTWnEq9Qqh48LkpUD26href3cR7b9zE&#10;J+8RqI8f4OuPHuIbsX+6FlQZS8lUL6lspUs4jjJTHSZULwhUCiYtVEe4PEwLKDbwBdpBAUrUS6yi&#10;DhVPz/Io9G2OwoBQSZ4yspRwLipFqAz4nP5RGBlShX4Fiw2MKmV1AJQFl2ZWBgosU9pIAVMANXc2&#10;Vg3R3tcCIWneiMr2Q0CcCy2ZOSwcdWHG11jw9VYEyppAWbuYwcaN5U1lEZUJpO0LoQKxnKlYApVz&#10;JBUsjFkrlFYwWDoyCJWPdGAQdDeWM78HP9PcmQC40rIKNITNigCJrbQkbJYCIHOZpZSsexjRbhIi&#10;5je3MDN4xJrDM45ZLZrWMlJsqKgc9+lKy+lmCkcvG3gGU6kSPZBbEIG6qgQ0EKymxhR0tqWjvycX&#10;Q30FGKFCjzEzTU6200K1E6Q2DIyIUrVQqeoIVz1Gx5owSaWapk2cmyVUi71UC0K1xky1NU3bMscM&#10;NI9zhOraxVXcukqlYq66cmmDUK3j7Ll1qhkbP4/6Y5Nd6OlvRkNzDcoqi5FTmMXKQF5xJvLL8lBI&#10;2AorC1FUkY+C0jxkF2WjrL4U/WNdWF2dwObalMo/x6giApVYpgXCNrcwShvZh7q2CiTlJimowuNY&#10;CRGITY9HMqFKyUxBYloyG3UykrPTCFoyLWgBxmh7948tEaTTuH//Mh6wZP0E8908AW7qa0RmSTah&#10;SiJQLL4vn+9rG2LuZCYcnxnApHw+FXaYv3FqfQJbhH7vAKj9vTUFVQehSi9IRxwVLzE9ASm5qaho&#10;IlQEc2lpCvvHl3Hp6nHcv3cezx5fwhuvXsb7b93EFx8+wDdUqq+Yqw7pWb4EAUtBZXaYmYo5ykgU&#10;iqX/Iks6KlhUpaPSMSHrB7bwJYMXtEBR2Y6acMl96FlRsWjbjCxpwywkSxEsY30qFa2gAXPW30Fl&#10;wu1mZmxglmy4BMrCmpZQLCDBMiJYhoRFOj4saJVsCIqGAd/Sla/1IIzOfD8VzYzKaM6ykF5CB0Ll&#10;QjVxN6eisKgo1sxjGlpAuyBavmBrgiU2UMASS2gJe5aAZRtIsPwIpDdzj7v0ClIpmc2M7KiajrRs&#10;zvx+VBdRMIFMwJDXWfjwM6lItlQjuwCCE2pOiMzhnWiBwAxr+KdZwjOZkCWYwyXaEg7Mc/I+6Zm0&#10;97KEe6Atw7grsnLDUF4ag8qyGNTVJKCpIQntzWmEKwNdnbkYGKiigojda0J3fyM6+xvQM9iAvqE6&#10;DBCsYYKloJpqI1QdhKqHduUXqGbYeBZx4vg8lWoWV84vEqh1Lpmpzq3hwvk1KhVzBS3izOwA1bCH&#10;n9OO5tZa1DZUoLyyAMVl+cgvzEZ6bhqSspORxIabSjWQ/JHOhiedGsMT3TyaT2KDjXyNYB07oVWq&#10;nb1FLFFNBKop7r+tpx5ZRRlIYMONT45FPFUqPS8NWfkZyM5N598iA1kCMgHOKslBFTPY5Gw/M+EK&#10;btw8g5dpvR6zbt8+h7Nnd7FMgDuGWqho+UpZ4jMTaQWTaNvy0TncRts3gGkq8Ayt6dTyBEaXRzG3&#10;PU2V2+SBZpu2eFOBtSpKxfyYnpeK+FQqZ1oCf18yaprLqFR9tNWjWNuawkn+rS5f3cfdOyf5Pc7g&#10;7deu4JN3b+PrD+7i6/dua6GS0ioVbZ+JAPWiVqX0pPucmYpAHWF+EqiOyDrBOkqgdAwIEgFUUBkf&#10;QGXBjGZ5BMaEypQ5yZSZyYhWT7qU9QiVAW2gEZXLmCplQuCMaQ3NzNnICJYZbaAxgTLkew2tCBXB&#10;Mqb6SGO2pvLYSm7huoX08DGbiEU0sdGBma0ObZ8ebAiVjQutGfOOFcGSzgBLqoo1Fc7Gn/AEClg2&#10;tIIslbFsCJUVNITKhlBZEhArgcqN+cdRgBKwqbgEy4SZyJRZyFx6FWktLahmFlQdTZAZ3OJsEJBq&#10;j9A0RwSm2sE/0xYB2RoEZtkgOMsafukW8EhixVrDhZ9n7cP3u/O9tIkegXYIjXZDUpo/G1QI8vJC&#10;UVwSwYYcharqONTWxKGxIQVtHbQyXcw2nWVo7ihFA3Nla1cp2vsq0TVYRQhqaROlo6LlACrJAALV&#10;KKGaJTALOLY/i9PHp3GRuerimSVcOL1EyBZx6tQSjh9bYMaYpv2jNaJVGhrpRDutXXNLFeobS1Fd&#10;S9tdRbhKs5FXlI7s/FTkF2WiqCQXhWz8De01GCOMq8uTWFueovWcUHZNMsjWzrzqEZyZo0Iwd/VQ&#10;DYor85GVl4HMHMJEi1lQXoBSqmJpZRFKy4tQVlGEqtpylNeVo6W7AbMLQzhxchU3b57FIwL1ysvX&#10;2agv4Pz5XfX7+sY7UVpXikzCmEbwkwl6SUMRukfblErN8f0LzHlLm3NY2V/A3tkNXLx4nCp9AqdP&#10;7xKqNaxvzPNA1Yo85si07FRk8/sV0PpKvhwe6+bv68fkPBVrfYxZbgHneWC6eWMbrz46zWx1FV++&#10;ewtfsQ6JsugKVFKiVMaiQtJ9Tph0CZWO1G/xwlHaQD4+fKBWRwnUUcJ3lFAdld5Cvk/OdQlYhsxo&#10;JgTDjKCYmhvChGpkZMQGakDVolIZUqWMqVKiVAKYiRnLggAJUIRJn+/Vp3WUpZGGsDmxwVOprN2o&#10;PK5msOJjM+llFHtofRTmXFf2z5Y2zNEE5lQrC5bYRjPmIksqlo0vofKnBQyyYa6yIVC0gKFUjhBL&#10;2BIMyVWW3sxlHqJKhJs5TZ/A6ouN1UiPJr8vIZMOB1EtsX8a2k+vWGaiXE8kl/oirdwXiWVeCCt0&#10;RnC+IwJyNAgQqDKsqFbW8EiwpQ20oSpSdX1MYO9jCvcgDUJjPRiKfRVYSencD+1tbhEBKw5low1D&#10;aUU0KmgLK5kjK+oyVFU1ZqGhNQ8tnUU88pegp68cIwqsRsxMt2NhvhsrS3IuRtv7t70zh73dGRzf&#10;n8LpE7PKBsry5PFZAjXHoD7HI/WkgmqKUA2PdaK3rwldXfVo76hl1aCd4DQ1laGuvpCA5aG6ppjr&#10;pahvKkVnL+3ptOQ4yVOstQns7s1TDZaZXeYJ9ySW2KjnF0fVKYGWtirUVBfx4JHP31aIuuZKNLXW&#10;obmN1VqD5qZq7VLOlQ21YZH28dSJNTZisX+X8ODeJaVU58/tYnN7XmWmho46lPE7ldCaFlNdG/id&#10;+0c7lDourki25N/g+ApOnt3Chcv7uH7tNK5cPYlzF/aogtL7OYtBWtjKuhKUVDBD1vK3NZajm8o6&#10;wr/HKMEVyz003ooxHrjWtodpPydx6/oanj86ifefX8QHzy/hkI4VYbIiGJKtzGgFjahGhlo1OkKI&#10;XtKhBZTeviPMUQTrRR3JWHxOlIpA6TJ/iUodNiRshEt6Dw0tjjIb0dYxJ6msZEllMWVDFbAMpReQ&#10;DVXsHxXMhJnL0IwZzIL2UMGkR7XTVb2JBgKWFcGSE8KExczRVC1NqVKqE4OKKGXChm9iJSWdG7Rr&#10;0vDlBDCVxZS5yIJZSKygrY/YL0IVqoELYXIKNIc9LZuGOcjaW9RDj7aM38uB34nqp29zhCrOg8CB&#10;HTUSZaTNFDsomcglxBYRGV7IropAbm0k8usjkNcYjuRqP4QUOMM/xxY+mVbwzdDAO80Onkn2cI7S&#10;0Iqaw5Gf7RpIaxiiQVCsC8LjPRjKPbl0Q0wyIc0kZOleSM32RUZ+ALKKQ5BdFo1MWsSs0mgUMH9V&#10;NqajtoVwtWWjpSMfPb0lGByqxth4E2Zm2rG42MfGPEKoprC5M0NwaMn2pnDq5AwunJnHmZNztIQz&#10;LIFqHsu0irPzPBrP9BIqZjZaqqHBJgwNNzOztWJUGtRgI/r66tHWXomGxjI0UsWaW0rR1V2LySnm&#10;OEK8sckGvDlJpSJUJxZp/+apVnPY3p4luFNUqz7uoxFtVMGG+mLuhwcGqkFHZwO6eghyTyPX69BK&#10;iNs6a6jCbVim8p08uX7QUXGBmeYCVes0s+C2gnac4HQPtKCV72tur0YrgRrg+6Z5kFjZmMIOVfME&#10;VfMMXy8nkC9fPo4bN87gOu2kZKTTBG2bijrJzNdJZWwjoL1U1FHm1xkq8NxsnzqlMTrWQutdidrO&#10;fDT3FhOuBv7OIdrpJTy+u4un944RKjPCYSEngF+EHpVGV2wcAdERNaL9e4lAHSZMh49I/RYvHpXO&#10;ClpBqpSyfgf1kj7fa/QS9GkFjS1ox5iPbDSmsGVprBjuLagaprSCSql0aPvYQAmaiZkWKgNzXegR&#10;JDkBLSVQCVxSApqBNVVOLKE1X08FkXNgBlREfTkdQIil695AwXkUxjYEy066sEVxqC7S20YIbAiW&#10;na81HPylmLN8CJSXMbcb0SpKzxzzmRPfSytpQAWUjhdd7lc+X6yoIferThcQatmfR7gjkgpDUVCf&#10;gPy6OFYM8hujkNEYiogSd3hnWsMrnZWqgVeyLdzjNMxykuuYpQi2T5g9fCMdEEiogmOdERLvQsCc&#10;GeBdEZnkxhDvxBDvjMhUV8RkeSM6y19VfF4AUglZfnUsSmsJVx19f0MqGluz0NFdhH4Ba4JgzXXw&#10;CD2I1Y0JbDBD7BGq4/vTCqaLp+dwnmol66dOzGN3Z5YNd4SZiqF+sptQdbABdWKa6jM7N0A7OYyV&#10;xRGsLg1hfoZWiLaqp7sOLS3lhKJYQTbGI/kK97G1OY5tgnyMMB0/vkjFmqO9WqQiLmGL+W56ph99&#10;zC6dBKCJKldPm9bM3CRK2NUlYBEq1bBr0dRcwcYto0zGcOz4Kq5cO4EH9y/iIZVKVOvMuU1s8IAx&#10;wQPBwFAr+gaaMUAQxvgbZvl9NwncsVPMjOe3cenKcVxmXaAyCVS3bp3DHVrIq9dPUa12VfYTte3r&#10;5z4I1MRoJ+b4eHmBNnpxALNT7TzAEPaOIpTUMk8Wh6O8KRVDEzXY3OzDudMzuMy8ekjP5AU2ZgLB&#10;Eqj0CZW+0YvQNdCCpUMbKIp1+CiV6AgViZAp+yfWz5AKJ0vmr6N63AfBMiBYpsxINjbGsLdjcLc3&#10;h4ONgGUKS3NjmBImU1M2XMIkrzM2Z4O1oEIdqJMOS5a/lD6V4hewlCWkGhkcnP/SF2VVxcZvyjI5&#10;SshEwQQ6wisjOqRrXs5b0bLJcCeNpxVsvVletJLSFe5C4Jz1mNN0YeGgA3MHKh4zlHTlC1SiVPK5&#10;BtyXgdhNAVa67V1N4csslEb1KOIftrgphVDFI6c+Gun1YQgrcoFbsjmcE83hFG8BlzgruMXYKPvn&#10;Gq7he50QFOOqgAoiTGFcRhKm0ARHBCfYEzAuY5nRou0RGGPLbVxPcEVwkjsiqWDx2f5UrTDklUWg&#10;qDwaxRWxtIVJCqxOHkH7h5lxJpsxs0AbyAywuUOo9mZw8tiMgunSGeYqZqtzp2kD+XifUK2sSrd3&#10;r2qQci5sgssFwrQmR3oZcrSziJNspDvrzCZUhvHhDnRSERqaSqgs/Dy+Z3l5GOtUx62NSZw4xrxG&#10;+3dMgNqjUrC2N2d4xB9Ab28zuglOa1sFamknG7mP1tZyPq6kQtH6UbmaWyvQ2FxGa9uoTiifpEW7&#10;TqW6T6V6ePcibhGqs+e2sLU9hxkq0ihzz/hEL78z1XKLGfLYJmHZx8XLxxQ4t2gXb1KZrhLMawf7&#10;uX/vIhXrFPPVLv8+C0pF+6l4QwNtmBjpwgJt5cqiHEh6MDbSTOArUNOUg+ySGESl+fBg50ewUghy&#10;JeYW27C23kuoBCRpmDzi65gxX5ny6E8bJ2AZGBE4BdcLOMJsdfioWEHJVS/iJb0XcYT1kv7Bui4V&#10;i2DpGx0hLHrQaEwUUK4OFnCyNYU9IbOxoA0kTKpjQjoxpAQsZipDKpUAIYD8olZSWqB+yVlctyI4&#10;Uvy+cm5Ml8qoQwsqddRE+/1lu748J+8nYAaiMMq20Qo6UzWZtyyZt6TDw5RWz9ReB2Z2OjC1PQoT&#10;lvHBiA4BSakVv5eMOJHeSMlacv7KzpPWLcwZsbkhyKyIQ1FjKvKoWGnVIYgp8VSWzyWeUMXRZsYw&#10;v0Vbwz1WA9coG7hF2CAg1gkRCR6IIiQRCS6IIjBRiW6EygFBAlWCqBQhi3dCcBwfJzqr9wTEOyM8&#10;1QsJWcFILwxDRgGXeYHIYgYrrIxGeX0i6loy0E7FGpCxhDNUq9UhhvkJKgdVijnq0tlFXD23pMC6&#10;cGYJZ08vqU6MVbF/c/1sWGIB+1QDW1oeoS2aVUpz8vgyTlFt9gjG8vwwj+RdVJY6NFCt2nvqVK/h&#10;8tIIlgniOjPVyZMrOHNmnQq1THu5oMYCbgpUs4PoZl4TNWpmtqquL6La0UYyrzU1lauOkVrawkau&#10;NxK0vpFWLDOnCVQ3mIHuUmHu3Tyr1s+c2VQdIbNLo5iYpprMU003Zmk7N3Dh0knau/O4fv0MYTqn&#10;RmIIWDduneHyrALq7p3zCrJzVLJ9HgQkUw4MtlKpWjEyxDw22Yv5+QEuuzDY34CWVua1qmQk54Uh&#10;PNkbgTwgJucHoZr//+6+EoyMV+OQLqGSE8C6tE26bNg6XMooCyMpqpahgCVWTwAiTC+ytB0YVCxZ&#10;5/ZfHh8lWPpGzFMWBrCjSrk40uZIOTBDaIyoVrRNfM78oMwIlQmhMjLVWjd9AYlQHGXJGEQFOYHT&#10;tyBUCi42bAIlvYsKKgGIyqjLA4AopnTvS0nniVhR6UCR82cyYkTeJyqj7BuVSMCRdUMNM6DmMC0j&#10;geLzRrSWhlyX/KSFip/BEjtoTPhMnHSYz4zVuD0ZB+gX64bo7AAkFgYjviQAYTlu8EqygWOsqQLK&#10;hSA5EiTHCCu40Pq5Uqk8IjQIpLWLSfNEfKonYpPdEZPCSvVAWLIzghLtEJbE51O471Q3hCUSMD4f&#10;keKFMAIVmeGH+JwwpOSGIjEnAHFZPkjK8UNmQSDyyyNQXBOLGumO7y1nqG7C9CLVamME+3uTOHtq&#10;jhZlCTcuruHahRVcYp07t8KgvsDsNYmF5SEecYcwzYYvcIlSbcrJYyqUnG8SOOTE7tRkn2p4oiZl&#10;tXmoaytXCre6PKps4gazk/T8naY92yWIm1STDWaqNRlfONWPlq56NLXXorqhBKU1uQSrkDawGHV8&#10;XF6Vj/LKPNTUl1AVStDHLLdK5TvN/d2UTHXrLO4wD129coyfsYFtfq8FQjw1N0zFGsXa5gK37+DK&#10;DYJ09yqV6AKu3ziPW3cu4hqV6uL1E7h8g2pF9bp29QTOn99RJ3X3Cb/0UvbSQvb0NjBTEqzRDmZF&#10;2t3xDuZA6UQp5u9NR2pBhIIqNMUbiXmhKKpM4nP5GBysJFTSDS5HflEB2jA5sksuMeF2EwJnKCPQ&#10;jV9QXehHBSwqlerAoB08QuU6fNA7KNlLnjc0PqrOOTnaW8DN2RqezlYKKidbY9gyZ2ksDZmvCJW5&#10;QMXMI/ZP8pQCiiAdAKWFioATKgOqmwGhUoNzmaUMqR7yHQ3N2fj5GjkA6BKkI6Kaoqos6e7XAvYC&#10;n+OBgb/DgBZX34JlzexnJbDwM5kn9axe5H6PaIdVCbQESHKbPj9L34oHF1uqr+NRFpfOR9ToCGfp&#10;8PC3g6u/PQIiXKkqngil6vjGOcIp3AKacBPYRjDDhVvCLkx6GWkBQ62Yw2zhwxwVEOeMGNq4xEwf&#10;xBGumDQPAuRBFXJBSIoD4XJEbIYbYtMJU7IbIlM8EZcZgJhMyVUEKTsECawoAhaV7oOEDF+kcF+Z&#10;BQHIrwhHaX086tty0T5YgeHpZswv92Fjc4SWbAoXzi7gysUVXKZaXSRg586v4vipZaoZoWIGm18a&#10;VANgZXCtnLdaoUpsHPQgypCnearUCPNGT08T6qgq+eUZqGwqVoN8BapVsYDrE+q8koC1TSClg2Jj&#10;i2q4MYPB8R5CTxvVWIHK2iIUV2ajoiYPtcxWNaySqhztttp8VNYXoKu/HsuERqyedE6Iwjy8fwk3&#10;uH767CZ2CK1ANTk7RLBGsLg2i10q1cVrZ3GLUN28dZmKdYEKdYEw8T2Xd3H64g4uiw28chLnz+7g&#10;9JktHDu5xgPQMFq6pdexCp3MjN299YSsCQPDregfZNbrrUZ9ezEPBGl0CZHIoP0vb0lHW3cBJsZr&#10;sMwce0ibFUQF2GgJlRpqJF3iPLobW7DxmTNfMXcdNRSotHVEzlcRppcEKtZLR7WQ6TBTGTMvWdvQ&#10;+tH2ubvYwNOJYHHd1c6U2coEdlaGsKbymLPEBkqvn9iro4RI2zXP+juoDPg6GeUu3e0yKFUavok1&#10;LZs192FjACs75hsbPpYDAoF+Sb6f3m9UFlQnpw0JuxHLhGVKwMxZBEmXv032Lye85eS39CIac79y&#10;nk2AE6gUYKJgBMrchQrsSovodAQ23oZwDbWFe4gDXPxs4epnDd8Ie4SJkhCQ4DRX+KU6q54+GxlF&#10;EWIO+yBzuARbwTOUeYpQBTE/hfMoF5POIlBRokSEJ5g2L4gqFZbiQqg8WJ5UKHc+TwAzghBLsCLS&#10;fBGZ5ofo9EBC6MfHBDPTD0kZPkjL9UNOGa1gTSTKGhNQ05mN7pFqWqM2Nch2c2OQNm4K588t4OzJ&#10;WZw5OYNzZ5fVpR8bW1MEqp+vG1Rj9aaYr2ZpfZZWxrDCRitd7itr40rJJD9Jp0BbR7VSk9aeWoIo&#10;o+rHVaYS+3fsmCjgqoJKgNqmym0SzBm+v3eoBd09jeiiInT21GsbMLNTP7f3D/I5bpcOit7BZtUJ&#10;scO8c/HyPtXmHB48vIxHL1/FnXsXVNf4MYK7tjePhfVpwjWNNWa/vVObuHDtNG7evUywCBWt343b&#10;53GJUJ28tINTl7ZxjTbwJlVPMpf0Ch4nVLMro2jtq1fK29heiaauarQPEKyhZn4v6QTh9xttQk9/&#10;FTq6StE9WM73dDDXDfLvOYkrp+dwyNDagKH8oNR5IrFYcvKWDYiN3ZiKpW/Ghig9gmyoR1XHhSgT&#10;QTpCO3jkl06M30Jf7yVmJn0FlbMjj8qu1vCiWnkdWEAXWzPaQBPaQGYbKpSxjAuUhi0QKVXRqouc&#10;TBbFUh0VqmOCuctGX8EkUJlp9AmTEWwdTWDvbAY7R1PYEFozudyCmU5GfxyR76nP78XvfcSY31t6&#10;OeUAwdKnYml7DqUzhFlSfqNYPP526bCR1xgRKKWIAhUtn4UbDxYeerDzN4ZHjC1CCIKohoAUQAAS&#10;igJQQHUoaUxCQW0csqoiEZ3nD4dIa1gH0i4GmhFCG3iHaRAQZYdgZqOQBHeEJ1GdJEvRmwezAhKY&#10;nZijghKZs9JFnRiGqWixBCchI1ALFZUpJJnwJnupjgtRyFilVj5IpBVMLwxAbmUYcqtpBZsT0NLH&#10;fDVaT3vWwszUTjs3hGPHJ2jlRrC3I+d/5nGKUG3vzBCgIZZcGzVBwOSE6SBWCMoqlUeW0umxuCo2&#10;S9tLKOMEB0fbMEqLJEOUdgUeGcDL5cnjqzhFe3b81Bob7CpOcHmKAOyfoCpS+RZptQRYgVWWUjKo&#10;VwvhzMH6HBVkBecv7uEmwbj/8AoevXIdT57cxKPH1xVkF2kDT9PCnTq7zdrCmQu73HacIJ3DXcIn&#10;dZsA3rrLfMUsdYkKdYkW8O6DS3jA527dvYArtJXyGWJVpxeGMDLRjWEeOKSm+XeYY7ac4QFmcWUE&#10;a/wbrK5JB84gbfEYD1CLtKNbeHLvOJ7dO4FDRjaGzBFyyYWRWkpvmRydpffLjOplSptlIN3ttIC6&#10;csJXGqzub5Tde4lAvUCgXlRW8AUY6vOIbm4IW1tT5ikelV1t4OOmgTfh8nSxhAfhcrI3g0YGvxJi&#10;I6qU5CZRJQFKLJvqTZQsxG2qg4AQ6UsWEjWiOhmz4ZswC1kTKEdXWipX7tOZFsvRApYaM35XPa1C&#10;ESgdUS1Z53fXM6PNpSpJ6RMiUSYjQiNqpIZqsUShpES5BDw5iW1ozQOMwxGYuevAMdgYwRnOSCwL&#10;REZlOPKrYlAi3enNcajsSmPjzUdzfyEau3NQ0ZKCzOooKpYrbAOo3P7m8A53gH+kI4Jiae8kJyW6&#10;Ipg20D/KXpUft3tH28GLCucbY08bSEtISGJYUbR30Rla6xeV7U+oveDH9/vEOSBYOjoImWS0qHRX&#10;WkMPpBT6IbU0EHl1Mahuy0J7bxktTA1GxxvYMDqZb/oJiJzH6idME8wT82zAPMpvyHmmKdWjtkaQ&#10;5LzTJhVsg9ZwfXNCqZlkL+1zBI0lnQjSQ7i/J0OhVrG7t6TGyIk1O3t+m411Fxfk3NClfVxlhrl8&#10;9bjaLpCdPiM9dDvK2snrL17a42uO4zIV6DIV5MqVfWafE+pE78OH1/CYMD159RaePb+HV5/ewaNH&#10;13CfcEjXuHSRi/LcvMP8RIDuPriMl5/cwCOWwHOPr7vPbbcJ0Z175wnnDTx9xn1weY/bb/F9l6+e&#10;Yr7a4vdf499kDXtUW/mOp1jyfc9c2OLv2MPlK/w912hHr2/j4b1jeP3Jabz/2iV8LCd/f4HKiA3d&#10;2JZwybkdO4Z56YqWLmTJFWxc6hyWdACwsR7V/QdC9ct5KynaQiqXkSGP6BZGsCc47lQob0Ll62YD&#10;f3dZWsHLiWHdwQy29sxVGkOYUIGUUglE3LeeIZf/D1QGVCpTfi8Le2NY2BnDVEY38PvZuJrBzdsW&#10;Hl60X9y/A7ObtZ05YTEgRFQ8fk9dsasCqol2FL2ApStgicUTqOTgoTomaH3Vkp+nzk/xdQTLQIZc&#10;CVi2L8HY5TA84q2RVOGP/PooKlIcKhoS0diVheaxArSNF6F7rAIdw+Vo6c+n7UpHUVMionL84RLC&#10;3x1oCV9CFRpL2ycqRHWLSnZBEDOYZ5gN3Ji3PCM1qhNDyjuaoElXO9UqMssbkbR30TmBiMsLRgyX&#10;4VSmAELlJa8jmBHJtJCp7rSFTojKdEJ8vhuSSryRWRmKsqYUNHUW0l6VY2ikClOz9cxYrVShTlYX&#10;g/0QgZokSONawPapDqpTYkZ1w584QVhYx1knWaeOL7GWVZ1kbjrOx9LTd55QnCcs0jlx9vwWLlza&#10;xZWr+7hOKG5QHW7fOIV7bOz32KhvHHQSXOf2W7do026ewo0bJ3GPyvOQqnJfltLlzdc/uH8eL798&#10;iep0Hc9evYnXnt/Fm6/fxxuv3cfzZ7fxKiF7StheeXRdDWES0F5+dJWvv8Hn7hzAx+ceX8PTp7fw&#10;+BU+//gyXn1+G2+8+RCvcV9PuY/HVEClXFRE6S28ceMsrl47xfWzB9CeJXwX8ZgK+Qr39eTJJbzG&#10;evv5ZXzw5hV8/s5NfP3u7b9TKlsDmDsaw8qJSsKykREMDrSDhEt63aSLWp+NU1c6LPS19kosoLaL&#10;ndZKj3nKSEddcOhIqLwIlJ+7Lfw9bBHgoeGSucPloNPCgXZNQJERENIRYXJUjcyQHrtfrJ/AJt3o&#10;ApTGxVSN+9PIuD5+Rwsn6X2jlQpwgo+fI8Gyg5OLNTT2chm7oQL017GJAim/t9ZOUhGpQEetaAOp&#10;QIb2cv5K9mfC327E38u/ha0u1VE6MbTjGLUZi8pm+yK8Y+2RUUVL1ZCAUuaVssZ41HVlonWiGJ0z&#10;ZeiZrkDXaBk6hgrR1JvNAJuMeGYcvxg7+EbZIoyWLzaVtpHqFcvcFUMI5KSva7C1GozryNzlSgA9&#10;w23hG+1IWFypVm6IYK6Kyw1EUmE4kvPDkJgbjGhaz5BEdwWVO1/vH8McRkjDUuwRnqFBZJ4dEks9&#10;kF4RiGJ+18auPHT2l6FvqAyDY6UYGi/HMIP1xGwTg30PwRqhDRvELqE6eXIRZ8+s4vSpJZxhXebR&#10;+erlHVyRHHJ5C9evbOP6ZW3dvLKjHl+R7Vd3cfv6Pm5eo1Vj3b7BurlPME7h0f2zeOXBOTx5dAlP&#10;2aAfPSAsd8/gwb1zePzyFbzMxvrw/gW8ygb/2tObeMYGrurpNYJxjTBdxxuv38Kbb97B22/dxbtv&#10;38e7bz3A22/cxVuv32bdwRvPb+GNZ3zNa7fxJtdl2ztv3udrHuA1UbdnNwjQHTznc68+u44337qH&#10;d997jHfefYS33n6ZgN2nAt7Gk6diL68r+KSe8PsIuLL91de4/zfu4e037+K9t2/j43fu4JN37+DL&#10;D27jdx8/wO8+eRmHDMTyMfBb2BvBztUcjp5WcPaygQshsKO9ksYm52ykt81A1Ir5RIYxyagKGQco&#10;QCmoDKS3UFed9HVxsoA31SPA0x6BVJIgbxsuRa0smbGkV1AuqTemBZRR6rpqVIWBCfOMEeGS4rqe&#10;OT+TFtHGiRASSid3bTm4W6lzRG7+9vANonUKcoGnrwMcqITWhFVZSoFKYDqoI3KSWmAlVDqW/A0a&#10;HiA0R2HqxP27y2BdfhcZ/e5kCFM7qqeMg6TlldfqWWl7C/WsfwPnEHOklYWjULJTcxIrGVUd6agd&#10;yEbNSA5aJ4vRM1VBxSpFU182imm94jKZfQhVeLwDEtI9kMzH8akuiBOokgUqJyqZBax9jaHxNoZT&#10;APNnGCGJJSDMTDFZvkgsCEJGqVzJGov00iikFIUjIScEYUne8Ixy4PeyUkrnJwN7k60RkGaG4GxL&#10;xBW70IIGobQlEc3d+egdEAtYioGhEnT15qGtNxc9I8WYWmiiheuhnesnVKM4d2YOVy+u4wrr6qV1&#10;3Luxi4e3j+H+rX08vHMMj1gv8/Ej1uO7J/CI9UC2MU88vndSW3eP45X7fI715OUzPKJfwBuvXsLr&#10;r15mg7/K9SuE6wKesJ4LOE+u4ukrV/AWgXjvzXt4h6C888YdvCcAsd55k9vfvoP3D+qDd+7iw3fu&#10;4YO3tcsP37uP97jtPVl//z7rAd5/9x4+fv8hPnz3Ad56g8C9fgNvvaWF8i3C+f57D/Hpx0/x8Uev&#10;4IP3X8YH773M99/HOwLb21IEl/XeO9wXt8u+33uX+37vAT5mffrBfXz18UN8/clDfPvZQ3z/2cuq&#10;DhnQ9pk6GKkrVl3Z+D39bakA9vDytYeLpx1s3MzV+RyxQvpyTsuEGcVIoPqHX6GSk796hi+pLnJb&#10;WxO4Mj95e2ihCqJFC/HVIMiHR18C4UXFcaPiONibqFxlSnikF1C61vVNCZOxWE3JNcxO/G6OzExu&#10;3JezmzXLCq4+GjWXhCeh8vZ3gG+gE9cdYe9hpQbWyjCpX6Ei6DLqQ6A6Iuez5DfYHIGBrQ5zkg5s&#10;PIyoeHJZuxnsvE1h5SJXHuupzoojpsxk0kto/QIMNMyLLMlVYZkeyK6JQmFTgqr8hlhk1oUjrT4M&#10;BW0JqOrLQGlnMl8Tzsbvh5gUZ4TH2iEqwREpmd5Iy/ZGQqobosUCxrsiiFnKmQpl7W2ipg2QS/fd&#10;I5mnkqTnzxcpBCqzLBJFtakoZuVUxSOtJJKKFU61CoQvLaK6+JJgekbx75tgDs8kE/inWSCh2A35&#10;jRGo7c5Eh4yy6C8nUBXoG6Sa9uSippXftz0BvWPFmF9swspSJ3Y2+3DxzCRuX1nFzUsbVKE1grSD&#10;p3f31bi2Zw9O4LWHJ9Xy1Ycn8PzRKVXPXj6J1x6fVpOgvPb4JF5/5TRLYDqHN5+ex7sE6h3apLdf&#10;u4h3X+fy2SU853PPWK+/eoHqdJF1mUDdICS38P5bN9R1Sh9RCT6kInz4tqzfojLcwkdc/5g265P3&#10;qBRqeYcNnAB9cIcQ3cWnHxIW1icfPMDnH76Mz7h8n/t4582bhOMugdTC+OkHL+OrT5/iy0+e4POP&#10;HrEe4zMuP5X3yOOPH6ttX3z8Cr745JWD1zzCF6wvP36Er6hK337+Mr6T+uJl/MDlHz57hEP6ck2S&#10;ExuXNzNQgAMCgp149HeGN22VM22VNdVLJl/RZ6jXY4PVM5Ueuv+BSkau6xgchhHVRc5P2dmbws3V&#10;Cj6etH3edgj2pe3xs/sVKm93HompWE6OtJg2RrCwlIG3hMtCD0ZULSMCJSM85EpkUzZwBwLowvdJ&#10;p4Qz3+fK/cksR6JSfoQpMNgVviwXwiuTxugxT0n3vw4h1zE4ooWKGU1OKOvL+Sc7wuqgCys3Azj4&#10;m8EliLD6WxEuc2jczdQBRFTqJZPfcPkCIXyRv/9FmNozVzkeUddcBTIPxeQRmFwfhKa7wTfJHn6p&#10;tgjNYrbJJTB5zDeZfE06K9UZkQQqMkGUyg0pGV6Ip0KF066FRPFvHU6oqE4ClMbLBA4B5lQcR0Sn&#10;E8C8QOSVhaGkLh5VLdmobsnhOsEqj0NGcTQS8kKpTO5wjaCzoFq5h1vBI8Yc3knmCEy3RkKhB4oa&#10;Y2lFc9XZ/q6uYnR0lxKoEjR1ZKG0NgrZVLK67mSMjJdibroWm2ttOHtiGNfOz+LahUXavSU8uL2O&#10;V+/u4Pn9Pbz18gm8S3DeJjRvMpy//ews3n6VS9Y7XH/3uSxP4V2uv/faBVXvsz5kiP+QML3/xkV8&#10;wHr32Xm8wfe//vQM3np+Hm8+O0f1Os/nL+OTt6/io7eu4GMuP333OkFivX2dNusmH9/g42sE6To+&#10;e++Gqk/fv4kvPriFz7n8/P1b+OqDu7RjtGTv38FXH93jcwLmNUJ6jaqlhVPq8w/v49tPH+ObTx6p&#10;+laWnz7C16xvPuP2g/r28ycE56l2+dkr+B1LLb94Bd9/+Qp+/9VjLl/GH794hB9Zh/TZyCxcjeHq&#10;x0Yf6ICgUGcEBDnBm5bKkRbOjBlGcpUaBycnWU3Y4Ay1VwAfli52fdojwyPq8g0bjTEcHXmk5Pv8&#10;CFQQAQj111CpbBHorYGP2D+BioBIrrKzpuWxNoQ17acpbZuJGRVEBtfKOD5+lrEV90n47KhSdgTV&#10;lgro7GsHL/mOYW4IDfNARKQ3QiK84E5ltXEwhhEtnp5kP6MjhOoooTqioJKueRm5bi42z5MHkUC5&#10;8leO8NZw8iNUXvwcD3OqtiGOEKYXjf8BMthY35pZ0e4wzOxf5N+CltGZBw8Pfdj7m8AxwAS2vlR5&#10;H0PuzwAeEeYIiLGh1bOnEjkhLsmZFs+NWcoJocw+kZKpktypUG4IiHSAV4gGLsxT0t1u52MKJ38L&#10;+ETaIiLFFZlUqLLyKFTXxqKuORUNrbmob8lHZWMWiqqTkUmoYnOCFeDuVCjXUEu4hFLloszhm2yD&#10;kEx7QuWNgvpYNHTnootQtXYWoa4pGxX1qdxHHLKKg5GQ64H82jB0MgOOj5VjaaEBx3Z7cOH0GC6e&#10;myJUs7R5a3jt/g5ef3kP7z45iY9ePYMPnrGen8FHr58nMNr6mLD8Wm9exCdvXlL16VuX8QUh+YxL&#10;Wf/srav4hPC8+5RAPj2HDwjc+88vKBA/5uu/eO8aPn/3GpfXCYYsD9YJ0FcCEJefv891gqTqw1v4&#10;mstvCNQ3zDbffHiHj2V5G999fBfffnQbn75DUN/mZ/N9CkbC+tVHd/D7zx/i97Ruv//sAb6n0kjJ&#10;4++pPFI/EJI/fPkEf/jiCZXoKesVwvMKt2mB+sNXr+CHrx6p+unrV/ATHx8ycJbZhEzh7GcNL1o/&#10;f4LlS2slPWsaFwtmDOYMmeHIUoYS8Wgvox6oBOoEsC5zhz5DvKiUJRuWnRmt3YFKUeVEpUJp/RRU&#10;ntbwIRRehEPm+nOwNYUtgbJlprORE7nmRwnVERgTKH0TAsHPkWFLpnzeggBasiwc+R53a7gHOiMw&#10;zBNRUX6IjPL9X1AZK0U9rDoolFpRuUR5zJ1MaPMs4eDLzyZQ7lF2cI6RGZaYI/0EKBPYuJoqVRbr&#10;9xJLj5lKn2VAsExsj8CMCmfmKBcr6jGPac9dqat43fRg46UHl0BTBNDOhcU4IEKusyJMUbR5MihW&#10;zk/5UpUCmIH8CJR7MNUlwBpuXHqG2sA7nDaZ0CVmeiG7MEhdpNjUwCzUnILG1nQ0tGSipikLFY3p&#10;yKtKQDJzVWR2AIJS3eEVZwe3SO6LYLlFWsIvyQYRWY5ILwtSnSp13TnoHCxHG1WqmvvILYtAYi6V&#10;NsMb4bSn6aUBaOpKxTDz1dxsHXa3unDm5BDOnx3DtSszzEfrtHyE6tEe3nv1JD5+/Rw+IkSfUIE+&#10;VeAIQBfx2duXWISHjfcL1pfvXMEX73Cd9RUb8RdUnC+oMl9RbT6nComCvUuV+vCNS2rePKnP2Pi/&#10;/vCmqq8+uMEl4fmQAHD59ce38O3Hd/ANIZHltwTml/XvPrmL36m6g999yqUqQvPpPbX9C8L0KcH8&#10;gqB9QQi/JJy/++gulYWWjeB8/+VDgsF1Ks4PLFn+SFD++PUj/OmbV/AnAvMjgfmRIP381RP89A1B&#10;k21fP+HzT7gkUFz+xMeHjJkrrGh9HHzZ2H1s4EEb6OplBXt3CzZmY5jb06LZG8DMWg8mMkzIQho9&#10;FUufNkuXisCGayIDaG1M4epoCR93USU7hPjYI5SWL5xAhTCrSe+fN4EToBzttANsNbR9Gu7XxkoL&#10;lSmhErCkl1F67GSuDOl1VCPOCbWopam9MRyY1fyCPRAWRpUK9YA/7Z87lVDD72sqpwBklIQxLaCR&#10;1G/VuSaZBcmTjTokyRPhmb6IZcMNK/CBQzhtqFwS704VE1W2kZHy/G1UKQWV9BKqsYBUUVpDuZbL&#10;zEEutydQrrSRHlQ+dwPY+xhRQa0RKpdtJLoSKAcqkxNVyhG+tGdOAfzdzEuutJvuhMidCuUX7sjn&#10;3RCV7IEENvDsgkCUlIejupqWrSEJnS1paCdQTVxW1SWhrCYReZWxSCuNQFx+EMKzfBGc6oGAJFd4&#10;83M8Y+zgzfwWnOKApCJflLekoKEnH21DpeifqEfPUA2hykZ2SSjtpacaDBrCfJdaEoh65sC+wQLM&#10;zFRje7sDJ04M4MzZUVy5PE37t4on9zfx/OVdZiNC9cY5BdHHhOHTty7h83cEJlkSoHe1IH1NoL6h&#10;2nzFx1++d4UKQzBEXagSX39AtSE8H7xJeyhKx/d+wP19JPuiMn39EZXno5v45uMbtGRUn49lnUAR&#10;ju8Iy7eERZa/++ze/6x/fo+qc5/b7lJhpPhYltz2/Wf3CSdhIkhfEcSvCOFXfPz9J/fxZ0LyJ9q3&#10;P37zGD+y/vT1wTqXP39LYL4jKL97ip+/e4q/8PHPBOdv3z3DX373DD99y+3fvoo/f8c6WApghyxk&#10;Hgcewe0JkvT8ObiZ027J1bXG6lyVXLZu6cAGZ2cAczlHxIZtKINZ5ZyVgValzC3ZqOzM4eFsDX+q&#10;VDChCqNyRPjYsfjYiypFC+cuM9HKeSoZsU5ls+H7bAiqJa2fKTOPCdXJiDBJLlLnmtQoC6oOIZbe&#10;OzVrE19rxf24eYuiOrPYmPhZjrSW1jLXnnT/q15KKpSM+6Oqyrknx2ANorICkM2gn10Vi6zqGGQ1&#10;xyMo2xP2QTL3hYE6qSwnf3XM+ZlywptQ/QLU/4Clvd5KLhHRuNH6eUj3vim8Q2wQGeeC5HS5gpe5&#10;iQ09Mo65iQ3dK9wa9r5y7ZbMrESVJHyiWLGJXkjJDkR2cQhhikBdTSzampIJUwYrHd2tXLZloKEx&#10;GWX8znllUUgpDEV8fiBisv0QThDD0r0QkuIO/yQXKpQLgmg5ozM9kVsTo0ZS9IxXo3+qAYOTjegb&#10;qVXjATOKQhCV6o3AOMKf6YPcqig0d2VgaLgYC/P12N3txklCdfrUEC6dn8Cd64sKrFcebDE70f5R&#10;qT4hEJ+8dZEgyfmZy7RrAs/VX+sbWrZvCdLXhOSrD67Tit1QJUB9I0pB5fqQKve+wMl9iDX7mFB9&#10;SXX6lmrzDWESoL77lEqk1m8riKS+O1hqIdIuv//igVpK/UDVkcfff/mA9o3FbaJoX4pNJJgC1Te0&#10;fj/Q5v1M9fmJEAlIyr5Rlf74rXYpUP30+6f48+9fxV9ZfyNEfyU8//j71/BXQvUzSy0JmcD1Fy7/&#10;/M1THJJLza29LGDrySJM1s7GsGT2kCtcpStdLpGQ7Rq5nN2JFoyQmdroKhuoT6smvXZWtHFOjswD&#10;rjZUKXvaPjuE+tkhXKmVhlbQkiplCVd7AkvbZ21DdbSgOpjTeprrECjmJ8JkaPICDAmDnhquJL2M&#10;kt+0SzUukGDpMHPJ/H4aZ+m4YCaiAtoLUHJezVYfBlQ81aGiznsd0Z6vsnwRnrHOSCuLQX5NEvIF&#10;rLJopLOhhhX4q8GuplQeA6rSLyd+BSp9rgtMUvKcGsGuoUW1O0oV14OtqwlV0xRuAZYICGGGSfBE&#10;Fi1ZFht8WroH4hLdEEwr6BFqBRtPuRhSpiyjBQ7VKIVKzvRHYUk0qqlATfWJ6CJE/e1Z6O/IRg+X&#10;AldzYxLKq6NVh0UilSySKhuR4YMIwhSe4YXQDA+EpDG3EaTYfH8kFfojsyIEZR2paBspQ/90LYbn&#10;GzA0Q6iGa9BwAFVsegAiUgOQVhyBGn7O0Eg55mfrsbfRiXMnhnH+1AjOHB/EhVOjuHVtAfcI1cu0&#10;gWIB33/1NO3fWarUBSqTqJPMz3CVSkSApAjVd4RD6huCJTB9J0rzkRas7z6+ja9pxT565yI+JJif&#10;EsBP+P5PCNbXbPiiPN8pBRKQaOdU3f3fEH1+ABEf/0B4/vAVcxHV6vsv7nOd9u2g/sjtCip+5lcE&#10;S6D6Ru3/LrPRQ/xFLJsoEiH6y9dUHrFy3xEoKtNfqTw/K6CeEaTn+Ec+VuvfP1fLv37/DP/0/Wv4&#10;Gx//5Xfa537maw4JUDKHnbWbdClrrzGyUGDJSVeGcT7vQmuoJpmkmmkImKm9vhoXJ1bQ1EqunTKG&#10;Kxu5n4cGgX72CPI/yFNUqmAvG26nijmZwZlAaayNqEyEyUwPlqbMKMxPMhrexIwqZSrDoX6rLJsM&#10;LZISmPQIyq/XWVHRZLS6mZ3YUiooS0aCGNrIYNgj6voqXbmuSnIZoRIgD5v9Bm4RDkgriUF2BYEq&#10;j0FKXpga6S3zsFv5G8PAngcJGaakxgDyM2R0OhXOmOpkZCtgaW2gwGVsKxczaqFy8jaDR4AVAkPt&#10;EJfgjqwcP2Tn+SI9ywtxVJDAaAe4BFnAnNlLLhlxC7SCP79LdLInMvMCUVEdz9yUge6OHAz2FqK/&#10;Ow/9XQJVJpqpWiVVkWrkeVKWD8JEkWjZAmV4UwpBIlQhWZ6IyPNBRlU0SmkVy1vTUN2TiabxYnRO&#10;VaF7qhojC4RqmvZvpAq1bVnIKg5FUm4I4nJCeYBJQPdACRWqGbvrXTh7XHr+ZnDpzARO7fXhxF4P&#10;rl6cJFjzuHl1Fg9uLePVh1t488k+M9FpKtZ5ZfkEJFGmb6hK0rnwrSiOykbX8R2t3Pe0Xb/j8usD&#10;SydZ6RMq3Ee0fgLVp4TqMy6/ofX7PRu8tu4QHoFI7N1dBY8A8r2AxOUPBOgHPv8HWr0fqUh/VOsP&#10;mH1o3yQPMRf9iZnoj1QuyVzfMEN9Ryv4Ld//LSH9I6H7C+ERgH4WFRKIuC52TyD5mwLnOaF5Df/0&#10;gxaev/5AuP7wOovbuP2fWf/I59R2ef53z6lU7jKHHRWIDUR6x0SZJLA7ESAPguEVSJ/Oo7BHsB2D&#10;uAa2hExGIahL1q2pZBpDNSzJw5lHa08NgqhQwX7MUbRkIbSBgR5WVCkzuDqYwkFjwvxEEMx1YU6V&#10;szTVgRkhMSZUApShTEEtg19NCJZMeUaoDAmSkZwINmPxPaJCOvI6vucIs9OvxdfLZR4yX4ZcqCjz&#10;F2pt42G8YPQPamal6KwQZo0IVjjXZahPALwTXGHmZQBd28Mw+HXI0lE1/ZmplB0tH5VJwFKThLJE&#10;xS0dDWHLv52Ttzm8mJMCwmyZo5yRkuGJVDb0lEwPguOKwBj+7ahUGl8j5i4zuPO1QVHOiEv1QRZz&#10;UUVtHJqpUH3dBRjqK0Z/bz76CFUn4ahtiEdOaQhimH9C4pzhHWkPL9pGf9rKgCQnlacicwhwVQTK&#10;O7JQz/c3dBeiob8ArVMV6FtsRMdkpVKrgalatA2WoqQpCWmFgUjMC0BifggqGtMwqTonenF2j3bv&#10;9DiuXZxV56p2NzuxuFiLnZ12nD3Vj7OnB3Dpwhhu35jHy/fW8NorBOv5aSrWRWYkLVhfMD99RvWS&#10;TopfIPuWAP1AqL4nMMrWfUZLx/UvmLkUTHydgPUFl99SUb6XXHRQAo3kI6k/EqI/CkzcpoWJqiTb&#10;WH8iTH+iev2oQNJmIwFLbNyPXz5SUEnHhvTyfcf3fiPvJ3ACj6jLL0rzFyqTUieqkMD0N8LyT4To&#10;X/7whoLpb398Hf/84xvabT9oS9b/KpAJbL9/HYfMXKSb2VjNPW7JEqAcadc8CEdAiBOCwl0QEOkM&#10;H4Zq1yA72FGxZMpic3tDdbLVxp5Ha1o/LxcrQkWYmKFCCWMwVSqQkPm5Ek5HU6qUCeysTWBtxffJ&#10;CV/aODNCpXLUAVAGChYqlJwjIiBiA43EYlLR5DyYXKsltk5yllIgg9/iBZl/kBZR2UTJUQKd2D/C&#10;KJfYy/phufSDds6Vvyc8IxAR2UEIIVC+zDQaZhx9BwJoTbtHZRLL+2tusuf3ZJk4CEi/XNiofc7S&#10;yYC22BQuPubwDrKBf7gtwuLsEZvirComxQkRiY4IieffMdqGOcpSjf9zU2MA7QmcF1KpaqJE9VSk&#10;bkIx1EuwCFUv18X2VVZHIaMwCMFUJs8IO3gQKu8YGcXujGDmp9AUWsxcWsjGBNQxP9X3lKBZbuLQ&#10;V4imoRK0EaimsWI0DRegqT8flW3pyKgIYx7zoIV0R3JhMJoI8Mp6O+3eGK6cmsBVKtTV81M4c3IE&#10;K0tNGBzNx+h0ERaWq7G2Wo/9vU6cPzeCuzcX8fThDt56cgLvEayP3jiHT9+WzoYLePf1M0rFPn39&#10;PLPWZZWpfk+IBKrfMRv9nrB8R5snUIk6fU5VE7AEqu+Yp36B5hdwRJEEKlEjqV9hEtt3sPwzVecn&#10;KtKfCJX0womdE6D+LNaOgP3+0/vct2Quqhbf8628j88rkA6AUkokVk6Aovr8E4ERkP6Z9W9/eFOB&#10;9c9/fAP/8uOb2iXrX1kKJsImj+U9h4wd9WHCkhmCxPZJQ3HzYyMJcUZopBsiotwRHuWGgHBnqpU9&#10;HPys1evMma3kZKvGQXvtlIxEDyRUod4ahLNCvLVj/lSWsqONpEW0tSa4tH4WFmyszFLGbPgGchGk&#10;zJPB0idUOn8PFUExNGaWkSuDaef01VW+zDssuRvJb3X/AS/K+TKuC2TqknqWgKTUiqXD9wmEh/X/&#10;AXKZh423FTOUPeyCNDB3M8JRG36eNT9LRlpQpeSKX1OZ08JJX3Whm0v3OZf/AxWtH7dZO/O3uxox&#10;U5nAnWB6U438I62oKDYIS7BBeAqVK9UBkSn2CEsUsDTwCtPwwGRJteLrmPESad/yqETVdfHooFoN&#10;dudjiPavizautiYWBSXBSMz0RkCsI6Gia6CVDKDFlI6JSKpXTKYfkmUqs8Z4VBOquq4S1HcWorYr&#10;H3U9hajuzkZeSxxym2KQVx9DoEIRneOJ0FTCnu6E9LIQ9I4UY/9YP25emsOdC/O4ToW6SKD2tnow&#10;Nl6B5vZkNHYkoqM/AwMEbGauHFvbrbh4fhz3b67SCu7i+aNdvPF4H+8+PYk3nx7D00dbePLyFt54&#10;ZQ/vEbBPCda3H16jBZQet7v4g1g71Rt3XQsTbaKA9SWXYvtEeX6B5ccDcAQspUYE5w+ynVnpT5KZ&#10;DtYFqj/zuT9Tff78LWH65jFLoHpFAfbDwfmoH754Gb/je6R+JHAC0i/1jwcQiRr9kygSIflnAvSv&#10;f3wT//HHt/AfBEvW/+VPbymw/uVPb+LfDtZFvf5V1gneISMedQ15NJYJIyVP2XlYwJ32LSiMQEV7&#10;ISbOB1HRngiOcOcR2UmNvJBzPsa0febSYWBPC+TI8O0mSsUGJVD5aBBMlfJ3tVEXKMocFbY2Rkql&#10;LBRUbLQWesxR0j0vvXuHVTe4lJ70uhEuUSk9gwOIBBLpeBBgZISEwQt4QUfmIvyt9qpjmc/dQDo3&#10;tFNWa62jwCcdHFQpUSoqmlwRfFiyGsGV81BHTAmvXPnLnCSXu6gpyJgXzQiNGQ805lQjCwImE3Va&#10;8O9jSqDEElrQ+glUdu7GcPAyYt5kpmQucws2hleEMYISzRGRZoW4TDvEZzI/pdsjOJ5/j0iqjZxs&#10;9jeHX4Q94lO9kFMUjCoCJLPRDnXlYligaklDTWUUcvL9EJvqCt8YO7hH2cJPpjKTCxuz/JGYE4i0&#10;glCk8P1phKWkLRPVHXLvrnxUtOeimJBm18QgscQfyWX+SOEyvsALodm0pBmOiC3wQGljDCamy3Hu&#10;zDDuXV3EvYtzuHZqFMe3ujAzU4OmjnTkVQShsJrgN0WjpTMZXX2ZGB0vxMYawTo7gbs3VnDvxipr&#10;BQ9vrePezWVcuzGDKzdncO/uIp4/2cUHb5/F1x9cxu8/vok/UKV+ZD4SwL6kgn32wTV8yaz1JS2i&#10;nIsSy/cT4RGbJ8D8icAINL+sS8n6TwKR2DtRKLFxhOjnbwgU1/9KkP7y7WO17a8ER+D6gdbw+0+5&#10;X1pBOQ8lPYTSRf5PkoVUTqIyKZAI1J+oOgTl3wiSACTg/Puf3sa//ahd/7ef3lYAyfLfWerxTwfb&#10;Cd0hNbWxgCUjK1ROMFejKwJDXRERw38goYrmUiCTgavS02ZOy2ckgMjl8bR1TjKKwtWCUFkTKhvV&#10;4xfobgNfZyuqlJkaOSGX0ltbybzpcuscI1jIuSk572Umc0jI6AlaLHVV78G5MFEaQyqPgoUlo+MN&#10;5XJ5wiQ3RyBQMgGNjD08oqDi8mCUu4z6kEvoRe2OGv6DKu2sugKkwMbtoopy3ZQlP8tKm5ekS91M&#10;Rq7LBDEyt58TvyvXrewIliiYdKkTPjNmKi1UVCovQ+ZPQ7gwM7kEGsIt3AD+ySaIzDJHbLYGsVl2&#10;iM6kgifb/KpWjgHmCq5o5rls6ayoikZrYwoGu3Iw0leAno5MNNbEobA4iErlzgxlC+94B4Qzh8Vn&#10;ByOlIBzZxdHILolCenEI4vJ8kFgYguyqJOTVpSKrLhEJZWGIyvFGXL43Ukr9kVoSgPh8L0TmuiO6&#10;wJ2q5Yu69njMzVXi4ukh3KFS3b0wg6snRrC90oLuvlxklgapWXcT87xRWBGMmoYYgpaGjp5MTExU&#10;Yps57MKZaVw+O4sLp6dw/rTMIzGKrRNd2D/fT7im8crL63jvzZPMWwLVDfzh8ztUIioVraBYw08/&#10;uIIvuf3rj7QneX/47J6ycT8eQCVA/VJ/+lrykpyU1SrSz6JKBOlnAvRXUSVZJ0j/+Lun+Nt3VCHC&#10;Jcu/8Lk/fCG9gLK/x1S6R6pn8B+/e8pM9Iz27Tkt3mv41x/FwhGqn2j3CM1//qgF5t/+THh+fud/&#10;1v98sM6S9b+vfyN8h8T2ydHZWI7EPCpb0f45y5ClYCfaPw9EEajIKC81HlCuXbJ1NIOFjSFMzGUS&#10;FyMqEK0dwfF0NidItDVeNmr0hC+zlKeam0JUSguVKg2zFe2gja2RuvxDGqslbaS1PR/LIFtuM5fp&#10;ni311IiIw3ovaG+EoPcbvEi794LO/1FL7Uy5ApnMQUhgaBV1CZ1SOOmWl8cHM0Gpix/1DtapfGoG&#10;JsJ8VC5QJMxqUhdmKemSV+fjxNpyKXcQkcv1rTSEirCb8bUyl4WAZUk1s3UzhL23ERx9DHkgMqG1&#10;M4J7pAF8kwxpr4wQmWOF2Dx7Zhhb2jVmzHhbeMrsuLSLroEWCItxRGaOvzpH1VSfxCyVjcGefPQx&#10;U7U0JKG0IhwpOVSXJAeEpLqzcYchuzQeeeUJaqKRfC4ziiMIr6/qEfQjpIFpXghI84R/ClWNuSmp&#10;KACZleHIYwkkGWVByKsJQUlTGBq7EjG/WIMzx/pw89wEbp+bxsX9IawtNKK1K5P79YRntBUCmRVT&#10;CFZZXTQaO2Vwbj6GR6qwsNhFsEaZs8axsz2M9Y1eLKy2YnKpBuvHOnD5yhQeP1zH+2+ewtfvX8EP&#10;VKrvP72FH1jS3S4Z7BPCJlB9RagELMlR2mz0v0GS+onQ/FKiQlK/QKXg+Y4KxRKo/r5EraQnUMCS&#10;kQ9/lJO9zFn/9PtXqUaSl7T1H7Rw/8b65z+/QQV6C//1J4Lyk8DyLv7zL+/9Co6s/8fP76r6+3Up&#10;ef0hmW5LjYnjEVlNZ+xhBrlWyTPAHkGhLsxU9OChbvDzd4KrmzU0BEJN2GJMS2TKsG5lDGd7M2Yn&#10;CwS6WqrePl83C3g6mcON2x2oZDJdmR3LifA5O1rAma+VwbHOapCsOZzdLdSAWUcXK3VpvLWdEUzl&#10;AkYTHTXCXN0MgUrza8m1XFyK4qjsRUunT4j0CZUqAYuPdZi3ZP53mZNQ5tbQQsXnmdOky11USubk&#10;kJmWjOVSEFEqwiSX68uJbgHLSoAn5FZW/L3WelRUvsfqJaoW85mLHux8jGjnaP0CjOEeTKjC9eEb&#10;b4DAFAMqhQ0VxIUwOCI6lVDFaOARag1nGSbFXBUaxcaa4YOC0gjU1SaoE7697VnollEU9QmELQyp&#10;uV6IznBlA/dTg2iLqtNRUZeJyroMFFenIK0oAlEZ3uqqYVe5m0mENTy438AkmT7NBxkyuxL3VdmY&#10;RAuXiKpmVlsCGrqS0NmbwYxUjf3dLlw8NYSLJ4awv96JmclK1LWkIjzNHa7hlvCNtaNKOiGt1A/l&#10;zalo7ipG70A1hkYbMTbdgcn5LswusOY7MD5Tj7G5KmzudeDa5Wk8ebiJDw6g+j3t3ndUo9/J+ar3&#10;ruHjN2U0xQVawKsHQ5FEqWj/BCrplBDL93fqJMs/EyAFFaH46/8D1V9/p63/BZX05H37VEElpYYb&#10;HXRk/NPvn+HfBSSCJcv/YEb695+YlX7mkor0Xz/9Dzh/X//3bx/gv/76vlr/ZflLyesPWRMiG5bG&#10;wxwaTwvt9Mhelupugj7BjgiMcEMgrZ+PvyOhsiFUpmquPgPDozAx1lUjI0SNPGgBfZ35D5DLPrj0&#10;oEq5ESJHW2PYM3s5Ei6ZBMbLXQNfKp6vlx28fezg5cuc4W0Ld7mC18OGYFnAVsb5MYPJpfG6xjIo&#10;lsqiOiik21x7HkuGIekyNxkwhxmac0k7J50e+gKYgCZj/2QolQ5toRRt4lHaxSMHM+lK17yMDDE0&#10;Y9F+GlkeofVkZiJAMqGMBUtOF1iLosrJarGrNsxcVCljWzlX9RKsnHV5AOJBJUCrUh6hhCvMAF7R&#10;+mzUxojNsUNKoRsSc10JlROCZBhRuAautH5iA0NjHZGQ6YU8Wrja2ni0N6WqE75dbRm0g4morIxE&#10;bjGzU6Ev4QmmQsWjnDDVNuahuiGHgKWoa6tkshlvguTGfbuzpHcwJtOX1jAcJQ2paOgsoGUTEErR&#10;O1SK7qECdA/noGe0AKMzlVjbasOxvR7sb3ZghSrVP1iIgqpINfmMRyRdB+1neKoDEvLckVsRibL6&#10;VDS2FaKtS8YTlqGtrxx9Ew0ErAkThGpupRHHT/XjzvUFPHvMTEX79/V7l/A7Wr1v3r+sAPvsrYuq&#10;E+Md1ifvyMgMKhbzlZzoVV3nv3RWECbpmPj/WEGWylOSrQibqNZPhEug+wttn4AmqvU3AY3P/eEz&#10;6exgHiOMf5DudlrHv/2OSkWF+ldav39j/bvAxRIb+B9i/1j/QWVSKnQAzK8g/fw+nxOg/jdUomSH&#10;HOSyhwBr7e03faygYVl7ESxvsShs/OFO8A1zhk+QEzx87OFANbIkKHLTAVMzXVhZ6sNBYwwXQuMu&#10;l9Hbm2uLQMkMSi7S5U7lcbU3pSVk1vJxREiAM0L9neFPUH38HNTVu1LuhEsUTEHFzzCyNIC+iS4B&#10;kIwlJaM4qEImvz3oLTzM/EUo5NJ38xfV0ohL1aP4C1QC0gFUR3RoF/lYrrMSsAxkf7SBsl+By8iC&#10;UMlodmY/C5mjkDZXLvuXESCW1vy9tIDm0qFDmMycdKBxM6DtM4NbEH9rEJUqhBVmDM8oIwQnWSA+&#10;yxFJOa5IznZHXIorwuMc1fVTApZPOBuqQJXhgdyiQNRUyxClFHS2Ziob2NOageb6RJSxcRdUhrGR&#10;R6G4JhkV9YSqKZdQ5RGqVCQXMjtl+vDz3BCU6IbwFA/E01Jml0ajlM83dhShd6QWE5MtmKeSyE25&#10;p2drMDhRgq7xIgxMl2FutRGbW53YonVbmq1TUMkFltFZbghIsENwsj2zoQvSi3wJFa0jDwB1LXlo&#10;bi9FK6uth6CO1hLQJiystGKXdvLSpSk1XvC910/hk3fP4VvpqPjoKr79UMYBXsEnVKg3np3Aa0+P&#10;44M3zqmxg18IVJ/eZu7SdqcruASoX1RLgDqwhVrleqRKoJIs9dO3tIasnwnTz4Tpz79AJSARKjUO&#10;kBBK/fErgeqZylD//MfXVP3rn94gUFoLKPbvP/5MsJil/vNngiQw/R08ApWqv9/GUlA5hdjAWSpY&#10;A6dAG9j50+L5WqobrLkF28E/io0/0gl+Aleos7ri1o7ZydrBjNbIlI1NO4bPnorlaG0MJwLmJJ0X&#10;B6C5ESZXguXO1/tRpUICnRFOOxkRwkbAdb8AQsV9ClwClYzhs7I3pgUzVFDpmcpYPlouOQnMRq86&#10;MaSXkFCJSpnSjlnYSN6hfRO1sZDzXgRFlI1QKYXSk0wlcGkBk8tVdA0I4oFiyWUm0mUvI+Rldl1T&#10;CwIkvZT8TXKtl7VkKqqUnJezPpgmWq7HcvamQjMfeQZTmeWWOoH8vSEm8IgwQXC8FeLSXJCS5Yn0&#10;bC+kpnshKcULUXHMPdH2CCFQkbEuiEv1QFZBAKoqY9DalEaoMtDfkcPKRQetVnVdLNUphuoQh/KG&#10;NAWVTDtc25iP0poMZJfFIrUwFMl5AUjLD0YWlauwMpb2MA31zfno6JZJLpuxutKPvc0R7Kz1YnlR&#10;pv2qRtdIIXonSjG1VI/V9XZsrrZhZa4BE+PlaOhIUz2GkZmuiMvxoFL6EKhgFNdGooJWsr41H62d&#10;FejsqUZ3fxW6+isxOtWAtY1OnD09hrs3V/Dm433mJgL18RV8//E1/P4T2j8uBaoP3ziL154cw6uP&#10;9/D281P49B0Z93eNmeuO6v37EwEQC6jWD0psoSjTj19rraCM2dOWdKPLAFhtpvrr72VEBDOWsoKv&#10;4m/f0P7JsCYBS3r+1D4eqaFH//4jrZ7kKtZ/cv0/Baaf3yYwrL+8g//7l3fx31So/x+BkfpvqpTY&#10;v//71w+19bcP8V9/+x+4FFSuEbRdPGq6RdjBPcIermG0EaH2tCeOCIhyQUgcAy+PgGGJzFbxXvCP&#10;dodLoAPsPTWwZQayITTSq6cxN2RpOyPsZJQFj/LOMnyJWUrAkmFKAV4ahAU7IzLCHZHhbohihYW7&#10;IDDEEd7+dupiRBtmKnWpCRVD7J9MtGlsqavu6CGzKclSjVg3ozJZHVG30LFmSYeHwGVupQNj2jp9&#10;ZjEdwiMlA3/VOqE6KiWj6wmVmmiG8MlQKMlZRkbaE81yeb9MDSDTrUkvpQ2zlQ2zlaXc/8rdWI1o&#10;t/Gg1fM1/xUqtwBzWmYT/m14AAkzITjWiOHfTW6Lk5krQ5eCkJUbjIQUb/49ac8Ik9w6Jzk7gEoV&#10;TKhi0UKr1kawutskV2XzcTKqCFRFfQyqaAflso+KBlGqHNQ3FfI5WsCqNBRUSMcF4atORmVNGuoa&#10;stDSRsvXRbvH7DM+LdMm92N/exQ7631YXWzFlKjVWCkGp8oxudyApdUWrC23YmW+AdNTlegYyEZR&#10;fTjSS3yQXuaHvJpglNdHoaYlEbVtmWiiAnb2VqF/qAF9A7Xq4seRyRpsbXfj3ClCdW0Jb728i0/f&#10;OINvqFJi/UStvnz/Eq3febz95DievryDJ4928DrV6v3Xz1K9LqrRF384OJf1x8+oVqxfHv9IKES9&#10;fvhSbCEVTOD4BbJvqFZKsWSUxJNf1epvMl7vq1eoVA/wvRQt4PeidMr+MVP98Q38J+s/ZEmo/ks6&#10;KA7qvwnI/6VS/QrVX7VQ/fc/aoH67799xPWPlB38pRRUztFsEDE28IyhLYl2gk+MC3xjnOn/qSZx&#10;PLImebEB+CA2wx9R6f4ISfaCd6QLXAPkEnZrdRGhzPNnZcYjujnhImB2zCMOzFEyK62r2EJaQZme&#10;LNDLAWGBrogI80A4KzLSC+FRHgggVO5yuYmzqJ+hGgmv7hUsU0Jzf6YaA9WBIJPAyLpc8q6d/FJH&#10;26Eg58yYhcykh04AlJPFhkegq0uYBCB9qpEei+sClQ636+ofUZPVaDPWESrVUTViw5DKJSelFVQy&#10;4Jf71ch0A44EylVu1MaDhrcxcyezFK2fZxDzkcwR4W+mzlc5+ROsYDOquwbRie5IzfKlEvkTnFBk&#10;06olZfur65gS5AYDedwmylIWyfwUj/raZDTUye1JU9HSmKk6LypqIlFOdahqSEBVUzrKmzJQ1ZxN&#10;+1WAatrAyvosVNamo4YKVt+UjSbasjZp8Mw6vX3S6GswJvcBXuzCxkov1le6sLzUihkq0vBEJQYn&#10;K6hUDZhfbsbiYhPmZupoFavQN1pMtUpBMUEqaqA6NcegoS0FzZ3Mez1UwN5S9AwSzJF6DAw3oKuX&#10;+xqrpo3sUVBdOz+NJ7fW8B7h+eTNc/icivX5W+fwEe3gu68ex6sPdvDozhYe3NvCw4c7eP74GLdT&#10;sd68gK/f/X9GuVPZvnmf1pFKpka7q8tAZPT6bTUCQw24pcL9QPDE4skYQclicnL4J0L0h0/uqZHx&#10;X8uAWrkOi6+Tgbg/iQWUkRTMU//4/XP88w/MU6okY8kJ37e156gOutHVkpD9x1+ZrQjYf0mJShEm&#10;lblY//rj2zjkGM2QHWMJz1h7+NKO+CqonBAklwXEeyP6AKr4rEDEZgepEdIB8e7MD85w9LJVE7NY&#10;ESoLmUSTZc8juxMtoQuBcqPt82A+8mDW8nSwhL+HjAt0ogV0RXCwGxWKnp3K5eWngaOrGRXBWNkt&#10;E1o8OXl7lGAZcT9mTsawkluDuvCzXMxg6WhEuLRTqImKmcq1Xla6tItUGpkKWoYzCUiESEeH0AhQ&#10;ByWQ6cjyl+LrZP53ub2PGgplcphQHVF3JTG30FNQWVOhNATK1t2AMPGA4WvCMlZL10AZIWEJZ7kS&#10;mFDJdVWOXPeJ0CCCSpXEvJORT4Bo0eSGAim0aIm5gUjIDWJGiUBuWTTtWhzzTzLKqqlGzFaVNfGs&#10;FCpPHEoqw1FCsOSS+lLCViYXKrYyU7XloYrLmpZc1LbkoK41D01dRWjpKUF7Xxk6B+QOi7R4Q9UY&#10;GK/H5GwrZufasLDYjtmFVj5uxNAE4aHVG5+vxwKt3yKVam6hAeNUMdne1leI2o5M1HSlobE7g49z&#10;0MG81T5YzCWhHatnNmvk/pvQM1yHgYlaLNL+HT81gnNnx3DryjyePdjFO6+exDu0eB/IpfZPTuDZ&#10;w111if7Nq0u4QkW7Rqt4784GQdvFm3xeDXNiznqP9T5t4vtUuw9YH715Vg2D+vDty/hIBuOyPnn3&#10;iho/KPW5jND4QEZo3MBXBO8buYTk49v4jGB+wPe8J8XXf8THn/B1X8uQKIKnLkQkYH+mov35aznf&#10;RaX7lhZSLuegmsmwpb/KgFrC9zfmrX/805v4J9Y/q3oL//LT26r+lfXXH94gVBHMPDJhSIyDOmMv&#10;s/gExMo9ktxpXwQqmVLLSylVTGYgofIlVB7wCXODi7c9j+JUFxs2egs2OlpAJyqLO22fl50pfPmc&#10;D+2cJ9VMZqn1d9Mg0NsBQQQr0N8JASxffwe4eVKlnOTclbGyW9IbpwbGiuo4EiY3M6qDFRstM5ev&#10;Hew8LGHjLJehyHTQkrWoWnytzK1uQKWRSWiUzTsqdu//C9XfPxbFMjCScYWEUtURgkWoJFPRblqK&#10;vXQ6GD3hKXf7MOR3oVpRqWypWnJjbI03YfOhSntTzQidnS//BiGWasbZaLm2ihYwOS8EKVSmJMKU&#10;kBOI+JwgNeVYRnkMcqhSeVVyAaKMoI9EZlk4MksikFUazscy02w0CuqTUESVKmnOQnlrjgKrkhav&#10;prMItZ3FqO8uRmNfKZr6y9AyWI7WwQq0DFSgiestw5XoIVhDk03MPc2sJsJQh54R2rzRMvRN12Bq&#10;pRXzq52YW23H8EI9Oif4/qEyNA+UoW2klK8rRudYGTrGKvi4Au1jNeiWa7RmmtA73YTuiQY+rsPI&#10;ciMW97uwe2YIpy9M4saNVdy/u0012sUrL+/hMcG5dWsdFy7P49jZceydncSJC7M4f2UBNwjXg/tU&#10;sJeP4fGj49qigr3yiraevkKFe3ISz149wzqN58/O4PnzM3jttbN4/fVzqt58/TzeefMS3n37Ct59&#10;5yohuqoeP392Fk+fnsZTec9rfN0bF/DBu9fwOdXrC7nW6uO7VLF7+PrT+/iG+esbWkWp7ySLMYd9&#10;T+B++Oopvv/mVfzw3XP8+LvX8dP3b+Cn37+OP3P58w9vst7Cj3zukNxQ2j1KQ9vHDEV1CqVliRSQ&#10;qFAJKX5ISPNGrMz1zWWY3DqEz/tEu8A90BHOHrawJTiWVCprS9o9KwJK2+dOxfF1NEeQsyX8nE3g&#10;TWA8+djPTa63ckCgQOVLNWT5+tgzS1kSKmPY8L0yAYxc7SsTvxjS2pnK/X6lJzLYHp6hLvAMcSVc&#10;GjXLk8bVXJ1LMpJeP6qbQCUXT6r53qXH74iARWWSy/4PYFJKxdIjTKJmctd8dR9iVYSKqmVEKyin&#10;DaRr3dJBH7ZqjJ8pHAiSvbJ+hMfNAFZyM20XZjlXHVh76NIaij0kdFQxmb/PjwcnmZ45PJUHp8wA&#10;NRoijmofm02lImDJRZFIJlTpNYnIrE4iYHFIoE2MKghAdF4A4vICkVwSpq77yqlPRkFLJgrbmHXa&#10;c1DcnoeyzgJUUZlqekpRS3WqJVR1/SWoHyxFPWGop5rU9cs2gYPKNVSLrmHmn5FqtA9Voo3gtQpY&#10;U3Xom2vG0GIbqwXdM7VonaxG81jVATz16J7m+/i6toPqmGlAJ4HqouLJehuBahmvQetUFXpWaCG3&#10;2rB8fAjbp6ewe34GexfncOLSHI5fnMHO+QmsnBjGzE4fprb7MLc/gNWTI3zdJE5dXmAt/Vonryzi&#10;9NVFnKGqnWWdv76CCwT14s01XCKcl6h4l+5w/aCu3t3C9Xu7uPlgD3ceHsOdR8dw6+E+t2/j0o0N&#10;vm8dV2g75fkHr5zEk2fnCNoFPH1+EU9fv4xXX7uMZ6zXXr+C1964itffuow337mCt9+9gXfev4P3&#10;PriHDz96iE8+eYTPPn2MLz5/BV9/8QTffPUM3379HN9+9QSHZF5wZf0IVWCcG8JlXu4UmZvOm0Ha&#10;FwkZzFWpbgq2AD7vHeWkegWdvTVwcKFiUJGsaffsrI3gpqEyOVjAlyoSyAYf4mqJAC59XKQ73UoN&#10;sA3xdURogDOCRakIlLeXRp0E1tgbwUpmybWQGXFl6JAOTB2oXHLzbF9reEi3frgbrZaMP7RRU6pJ&#10;L6SlvbF27gw1IaeO9p5ZR3/LOoyXjhxhyfKFA7gO1IlLPT1mNj1+DqEyJEwmcmNvgqTulcVMJdds&#10;yRyAcjM4DW2fo7cJnAiUA+2dxpOwuRImFyoZobLiusaDCkXoxBLKyV2PMA38mVGDE5gZE9x5MPJA&#10;WKovQtN9ECZTOefRBpZEIrEiBqlV8cioTERaaRxhCkFoji/CcnwQwWVMIcHia7Ib0pBPhSpoz0Vh&#10;Vz6KuwtZRSjpKUZpXzHK+kpQRqAqWJUDxSjvL0bFQCmqWPUErrG3HM09VWjtq6GCERrmoVZawxZC&#10;0zRNIKbr0TrdwOJyRrvePkXF4rJrulEt22ca0T7bhPY51kIzOuZZhLB9vgltc41omW1AMzNZ61w9&#10;upaa0L/SjpGNHoxt9WFsux8TrHGCNLrTi5HtXgxt9qJ/vRP9tIxD2z0Y3+3DxLFBjBKyX2qcNbXf&#10;j+njg9o6MYKZk+OYlzo1jjnW7Gntuqoz41g6S2jPTWH93DTWzs9ilUAvE+yF05PqtQvnJrHGbVtX&#10;lrB7dRX7lzdw/NLmQW3h+JVtHL+6hZPXN3Hq5gbO3NnE+bu7uPLgNG4+Oo87r1zEw6dX8OjZDbzy&#10;xk289t4dvEXY3vvoAd7/5AEO+cgcCnFO8GOOCoxz0c6ZwAYQmUzFIkwRKdyWKM9RVWKc2VgIlMw+&#10;RKWwZYOW25DKXBOOPKq725nD38mSQJki2N0coVSgIDb8ANq7YFq3MH9HRAYxqzFLhQY5qwsavb1s&#10;4Eo7ZyuX7FtLTx8VgwplwDKn9bMicDZeMq+DMzzDXODkZwt77k9mq7UltNJ5IaMj1Bx/BEa6zWU6&#10;6sNHXsLhl47ixZdeUoAdPUqV0qGS6VGhWAZ6ugSMqkSI5Nybh789vIKomsx3llRHQ1uqlr2OUiIb&#10;BYxM42YEe6qUNR/L/BQClZUbH1O1NB5G/LtwPwGW8AmWS0GoyBE8UMXIgFhneFO1/Jmx/BK4TKYj&#10;yKQDKAhRYKUwV8lkmSmFUYhRudVXXSofnulFyHyQWkaLWEOoGqhUzYRKwKJSFbTnE7ACFHTno6iH&#10;kBEuAaykt5CwFaGcClbZW4K67hI0dQtU1WjtYvXWok3AonI1jdSgcbwWzVSjJlYjQWohPG1TBIl5&#10;qYvWrmOSYPFxN9c7WV1UtY4FwsTqWGxV1S6AyWMC10nIurney+19S23oX+7AwErXrzW4KtWtlgO0&#10;nH2rHehb6yBgXejd6EL3Zhe6WD0sWe/htr7NbvRt9aCX1bfZg4GtXvQRzB4C2s3q5Xovt3Xu9qjq&#10;3uXj3X70sXoJaz/h7N8bQPdeH3qPy/ow+ndH0bszhsHtCYxsTmJkbRqj61MY3ZzCyA7X92Ywdnwa&#10;41Tb6TOzWDq3io0LW9i5ROgu7eLUtWM4c/cUrr16CffeuIbH79zAq+/dxKGgBDceTd0QFCuT5bOx&#10;x7mryUuCZL6DVCk2jEQ7+MWz0cU6qCmJnX0tYEu7Zi0zHVnS8jBHOdkawYMq5e9soQWKDT+cMIRw&#10;GUoQooKdkRDpicRobyTG+CA2yhORYfzMIEf4+NvSApqrbmvVi0eFMpbrtQiVtXROuFvAOYAw03La&#10;EkIbUS9+jrWTOQyt9NTlHTLHn57+UYIjEAlYh3H4KJWKMB0RldKR3kCqmUAl1k9UihnKlWoZnRqM&#10;5JxIpOVROfLCEMCDipWXiZpw05IWT7KTlMpRMtELlUkuv5eZlSxd+XegPbR3M4GHrw0C+D3Dg3nw&#10;4AEgLJwWN8IJPhG0rpF28I7W3oBAbj4QnOymbm0pFwqmFkYgvZBWMJfWL90XEcxhkameiM6gY6Ba&#10;ZRbGoKgsBSWV6SiuyUQR4cpvyFCQFbRmETBaws5clHTloZgqVkhbWNxRgMqOYlS1F6K+tRAtrWVo&#10;l5tVt1ejo0NuWk3VonK1DFCtCFfLSB2aR8XC0cqN09KNNqB3mDXWhJ5Rqs4Ia7QZveOEipmse7ZV&#10;WzO0iwfL3mkWM1s/l4PTrRhiDcr6bBuLWW2+EyNznRib68IolyOzHXzMmu/A0EIHBpeoWisEZ52w&#10;bLDWCMdqD3pY/cusJQJFKPsJYi+ri7B1UeHadrrRvi3VhWZWy04PWglaO1WxjXC17HahbY/b9nvR&#10;tt+Ddm7r3Bzk+0fRsT6OrrUJHgAm0Tc/zeUU9z2BHsLVtTlNQCfQdWwUAycI24l5TB1fxsLxVdrX&#10;dayd3MDmpR2cfngOV59dwe03r+HB21dxKCTRk1DR2sVIB4UbQmhX5NYswckuCE5nZbnAL41qluRA&#10;RSNYkQQg0ErNkafOUVmbwI5QOQtUjlYIdLEiSJYI9bBRShXuY43oECckR3shMykQOWkhyMsMRXZG&#10;KNKSmRviPBEaLhO42MHBiftjrrJ0MIEZc5i5M/MaAbJwM6MimNGGWcOKMJkys5mpmxXQ+plr70ul&#10;Sxunp6+Lo1QjZf2kCNgRgnRUYGLpU530CZ4+oZKypHWNSOR3Kk1S53uKq1JQVJOC1NIoeLDxy/x+&#10;lm56sKXts5PJLj1EOQ353fQInFweQsvKzGhHZXOjIvt52iLSnwePYDfEh7ohOoIHqQjaVlpBj3Ba&#10;2AgbwmUN/xi5U6KbmoE2MSsAyVmBSMkMQnyav/bWOjI3oDyf6o6UbD/k5kSjJD8RFcWpKCvj96xI&#10;QX55EnJpGQvq5H7Dmdpq1i6LZNmcjYqmHFTWZaGxJhftdcXobChHT2Mluhsr0N1Ujq6OSrR3MzdR&#10;wdp7a9DRx9xEkNqli3ygDgMDDRgcaMLwQDNG+5sx0id3qm9CH6HrmxTAGtFPyAYmmjE42YIhAjhE&#10;+IZGWjA62oqJkTaMj7ZgbKyFSz4eb8fkRIcqtT7egXEuR8fbMCw3qZ7txOACoRGwqGT9y90YWKKq&#10;zRPIGb6GYA7NM/ctUP3mqYJUwG6qW8t2JyHq0hahaidkAlM7FaqVqtW6x8cEqlXA2u1GB9Wqc2cY&#10;3YSqZ20cPcsTGJid4kFgDr2zs+hZJFzL4+jdHEPP9hD6jg1j7MQEpo5NY2Z3Dgu7S1jdW8Xq7hrW&#10;zmzjxL0zuPzkIm68dolQXcGhgERvqpAHj560JjHuVCwWlSqAFiUg3RkB2QQqk5XmAL9EB/jE2sE9&#10;zFpZHQc2eJmRVsb2OdvL2D5mKBcLhLCBhXpYsywRQTsVF+GK9CR/5GeGoaQgBuUl8SgrikNBdgRS&#10;kv0QEe0K/yAHuLpZUa3YUAmVNW2fJXOTKa2ksYsolwFtoQHkpgW6ZjINmUwTrad67QwN+Zi5SIdQ&#10;iTIJUKJORwmVWDx9Az6vrwMDA0IlHRMCIJVNw0yYkC3d1RlqpEJpTTKVgI21NgFB6Z7Q+FOFCJYt&#10;bZ+AJSd8LWn31AWMclmIixnsnc3hxu/tKxdoejog0d8NqUEeSA52R1IE4Yh0hp9AFWbFvxtfF23L&#10;g5c9IpNc1fVUicyuCUmeiOXBLZJ/+xDmsEACHcrXxCQ6Iz3DD3lZ4SjKjEJJViyKc+OQl0c7mBuF&#10;7PxI5FXEI78uGYXquyejgN+/oJoHCa6X1KSivDwZ9SVpaC/PR09NKfpqCVZ1CXpqS9DdWoGOLrl5&#10;WRU6pbqpYkN1hKoePbSIQz31GO5uwFhPEybaGzDZ1oDR3kYMDBE2Ua9hmaGpUa2PjBGawRZM9Ddh&#10;khBO9jVjurcV07Lkttn+FsywZgdaMTfYqpaz/Xx+oAWTQ82YGGvD2CQBo3oNUb0G5gSgDgwvdGJ0&#10;WgunAlNew8eigsNzbVSuTrQRJC0wApCsS3WzCNUe4eJzHQfVeozKRSvYtjOCzo0xdK6OoXuJKjUz&#10;g8GpeQzMzBLiSQwvjWJsnflupx+jx5jrmOXm9icxR0u4sLtAoFaxtruBdbkn1oNTuPLKGdx+dgYv&#10;v3EBh7wSPOHJf6ZHlFyy7QKvMFEjO3jFOcIrUaYztidctDEZLvCnFfTlNo8Ia7gEWKl5LGRaZgdC&#10;4Ey4fKgiQQQtmHZN1CqE9i8y0B7JsVSp9CAU50ejsiwB1ZUpqOI/u5CWKzXZH9HR7vAPcIALG6cM&#10;YDUXsESlCJWJsxGMHOS+WXLjAKqQkVwKIgNjaeeYo/QJhwGh0SM0oki/2L2jtH+iTgKSoZGcDNbh&#10;UrrM9WBkRHXj+2ycLRGfzcZan4XyhiyU1lEF6lOQW59ElfaGrT/hVlAZHoDF7+VJi8o8ZePCHOli&#10;Ck8BykMmuXFCrLcL0v08kB3ghaxAT2QyOyaEOCIs1BZ+ITbMWlRyKn0w7Z9cSxXLjBXPZXS0I9Va&#10;rgqwh2+wnExmNg2nytMupiR4ITclAEXJwSiKD0ZBUiiyUkN5kApARmqgOoGcVRqB/Ipo5JdFILsi&#10;Uj3OZRWWxKC0KAZ1hfFoL0pHd3kB+sqL0F/GZUUR+kSxaAW7Oqle7ZXoYd7qZtbq7q/BQEcNRtvq&#10;MNZaT6AaMdNUj7mGOkx2NmCkvxFjBGWor0HdsnNkWMBow0w3oelqxHxXA+Y7GrHQ3oTF1kYscR/L&#10;3McSt610NGFNqrMFqx2tWCSsiwR3kUDOEK7JiXaMT3VglPCMTXdifKYTk5MdmOX+53oI4mAbVa4V&#10;oxOsmVaV17rE+okFpO1r2ydMUgIQgWrb7ydUfeigarXtEzI+btsfUlC1b4yjnfavc4VQzU1hcGYa&#10;QzPjVMwhwjyAMSrl2Abt6W4HxqSz5NgkZo7NYlbu2ki1WtpdxCpz1qmHx3Ht6XHcf34Cr7x+Aoc8&#10;qVJeAhWPqK6hDupetk5BVnAN18CLR0z/eCcEJNAGprjx6O0C3wRHuIXyNTIQl+DYy51CnGRiFzP4&#10;OFkg0M0cAbSGgWIB/ewQy9yUlsCjbU4EKkoSUFuZhrrqdEKVioLcaCRTwSIjqJR+DnBkI5eODxNL&#10;GUFhRHtlAhMHQkWgDJm1DKlSMqTosEB1cI5J4FBFRZLcdFRKlxmLS+nh00KlhclYevhMDWBMqESt&#10;zK2NERLnTxuVipLGHBQzpxTUJiOxOAI+cS6w9TWBjZcWKDsfY2i8DGDtrcelPhzdDeHuYsTfao1g&#10;T/5OXxek+hIoPy8U+PuoyiNYKQGOiAuxR3gIs1aoHSIIT1SkA2JjnREd5YhoHsDCqPz+gRbw9rOA&#10;Kz/TPZB/S8IVEmaLRB7ssplBi2ICUBoRiIKoQKTH+dFOeyI13gcpaX5IzQ2AzB2YUxKCtLJgZjR/&#10;NYqjoCAEpfmhqGdWbM9NRHdxDgaKCzBYlI+h0kIM1JSht7USXe2ES+4C31GNXtrAXlrCoZYqjDdU&#10;Y7KxBtMtdZitq8ZcTRVmWusw3k3QehrUUuAapwJN9xCo1gYssJbaCFFzPVYaG7BaW4O12mpsEMi1&#10;hlqsNtVhtaUeay0N2GhtwQofrzTXYoWwLlLV5sY6MDXRiSkup8cJFC3i1Gg7FqhqSwRzobsJM4R4&#10;YoR2dKoFA4vt6Nnspp2jElGpxOb9r9ojVLuDfG6YcI2hY585itXG9fbtCXRsTSgbOLTCWhghUH20&#10;md3Kig7Nt1CxGjC0ytpiFtwfwyQt4NQebeDODGa3p7B0eo6ZahvXn+zh/qv7hOoYDvnS8vnFeMAn&#10;0lXdw9bRzwZ2vhbq9iwyL4KfTKIf7awmXgykLZSud8lUzj6WcGZmcpJro2iB3KlSvq6WCPKgSnkd&#10;qFSAE5KYpXLSglFcEIvq8hT6+2zUV1MZSpORkxnJozTtZ6ATXJjBrGxN1Ng7Q5OjMLYiBLZyIzoD&#10;mBAqNRbQgpnJmPZOn/buoBdPRkQcJVRi8/SYp6SH7yi3qwxFO2hoqIXJ1MwQpuYE1cwApnxsrLbr&#10;wYGfG5kahBQe0ZOLohCTGwR/Zhq3cFvY+Zmqc04OfiZwoBW095NzUMyP/lQof0v4+dDm+hMSf2bG&#10;AA9kBPoiN9gPxSEBKAwOQH6IPzJC3JEc6Y6EKDckRroRBlck0OIl8G8aHeFAyDRUKAIVYAZ3f5mC&#10;2hguQWbwCrZBcDjtJP8/mbG+KIwLQmlMKPKjA5Ae68O/qweS4r0Qn+KDxBxCVBSC3DLm1DL+lkJf&#10;ZBTwuxQGorQwFM0F0ejKTUZvcT5VqhCDpYSqqhj99WVKqcT6CVi9VKqePkLFjDXcUo2JhhpMsqbY&#10;6OfqazBfU41ZAiZATdIGTvYSKNq3iQGqFKFaaBFVojpRoVYIzRrVbY3vWSdYm0183EigCNtqMwET&#10;qNpaCVk91uUxgVnsbcH8WDdmJ3owO84la3q8C7PDbVjgc0u0n0uEb472cnqYOY+5TqDqFqioSh0C&#10;Ee2d6ow4RpiOD3J9iM+NoXdvAn17s8xHM+ghGN2snl3WzgT6t0cwtjaA8cU+jM12sWg7meGGppsw&#10;OFuD/qVq9K81Y1hODTCLjW6PYYR5a2xtDPPHJ2j/VnDtlQ3ce7qFJ88JVUAMsxPzlA8DtUugLWzc&#10;TJln2IB8mRWCNPChffEPdVYVEEZ7GOoIJ19rOEmPnABF++dKtfLiegAhC2GOCvO2QpivhmHdFZkJ&#10;/rR5UagQb1+TiaaGHNTWZqGkKAmpKeHcpzscCaClnTGMCJTc7EAuo1ej0y2pTta0flbMUua6aptc&#10;Ei+37pHucx2BR3r8qFhyDkrUSYcwSWeFrq6oFDMXVcpUBsZaGB0UM5EAZkrVYi6TQboO/HzPMCd4&#10;RTmrOdadwizgGGShrtCVktvUOAaZwimQ2TGQ2VFsHG1yeKQLYqI8CYs3Mqkg2eGByIkKQkEsG39k&#10;CAGgNYulTUsMoI2jutAGp8R5IDGWYMW6ULHsERZhg4BQS3jx81wDzekSTNTNBqTHMJz/l4Q4L6Qn&#10;+qIglQem5FDkxgchOc6HSudJ6+jNXOaHhNxgZJSEIaciHJlVIUgtD0BmeSDtYCjKaAMbSxPQVZKJ&#10;3qoi5qpi9NUUYaCe+Yrq1NVTg66+OuapGpWjevvr0N9Xj5GOeoy31GKihUrF9Vk2/PmmWsywUU/0&#10;N2N8iDANsmEPEqyRNtqzDtq4Vix0NmGhqxmrnc3K5okyrROk9TZaPsKmtX18rl2eb1XLdW5b6W3D&#10;/GA7ZgjU9HQfpqd6MSU13asUa562b6GLwEouG2EWY74an2rD4GIHerZ7CE4flYhAHWeGUmANoH1/&#10;GB3HmJmO0drtzhGIZYztLWHk+AKGj81jdG8Ow7uTGNphdtroxvhyF8aZ4cYI1MgkVWqcCjVVh4H5&#10;evQtNamOkd61LvSt92FgdRiDS8OY3B3AsduzuPJwGXdeWcGjV7cJFZVIRqMLLDKpi8zNYGp3FFau&#10;RnAhPJ60cHKtk6+UXKgow4QIlGQpJ9o+KbnflB+zVJAARdsXxvdFBNohOcod+VSpsqJ4BVRbcwFa&#10;WvJQV5+J4sJEJDIf+DJ3yI0QDMx1VEZSdXDjN10LfRgQKn3aQR0Cd9RIbpL9IktGTQhUBErUSgbG&#10;6nCb2D7CpKtLAJX106qUGhhraajmxrCyNIYFFcvcghZTbCYtpYzK0PBgYit3/qAy2fpTkQJN4Sw2&#10;mFbXJVIDV+ZIN7mrBrOOD8ELiXFBdKJ0MgQyF4YgkweIrEQ26uRwZKdFITslAnmp0chO5eOMCKSn&#10;hyGF2Sg52QcJiQRCevhi7REcbQ2/SCv4hNvAO0JDd8Albbec6ohN80VKOnNTZjDtcxiKsiORlx6O&#10;xEQ/RBHOuCQfxGfIHH6hyCiLQk5NLLLro5DZyM9ujEVRbRzKauNRW52K9pp8dDaWoLOlDF3NZehp&#10;o+XrrkbnQD06hhrRPlDHPFWPfq4PUAlGeggOs9F4F5WJqjTF3DPTTXXic2Ns1KPMPmNjfN1YCxtg&#10;O3MO7RrhmpFOCNbcAAGjgi32UcG4r0XaN7FwiwOEr5/V146lwU4syJLbFkaoSKNdhKgPE3N9mJrr&#10;x+R8PybmezFJOzZLxZojuDOj/BxmrEnmLumaH1rpRq+cq2Jm6hKwjrNEpahQHXujBIoKtT+LkZ1F&#10;zGyv0batY3J/mTZukTWPCSrYGN87ts19rtNqrnRgfJ7AUgWHRwnVaCP6Z5rRM9eM7rlWtC00o2up&#10;E73zfeid7sHgei82r8/i4v1V3Hm8hpcFKt8wKpFMPxZAWAiGqYYN0uIF5pijtEZsRN7MVt4Ey8ce&#10;nl52cHC1grWdibqs3l6mHmOW8nCxpEpZIZhQhvvaIMJfg5hQJ3p/b5RkR6CW+am1IRe9HaW0G8VK&#10;rUqLk5HEI68/oZLLPQxMJRsJVIfVyVzJT0YyDtBa5jfXgy6hOkIVk8leXpKTvALQAVRyKccRnQPI&#10;lErJSV4dWj9thjIzl1mcZGZcYwWVtRWXzFMWMrGnjO8jVDbORtBQoW09qdIy4jyUENGaudECe8oN&#10;rmMc4BOtPVfnk+iiRutHpQUgNjMUSTmRSKEap2fHIC03Fin5sUjLi0NGbhwyc2OQzXVZpmWHIzUr&#10;CAkZvgTGDRFJ9giIkzsgWiEgniDFOxMm5tdkN3UThXhmotSiSGQVxyC/NBFFJUnILYhBYmYgZC70&#10;uEx/JOQEI6mAMFfGEaQU5LekIq89FUWdmSjtyER5eyaqW3PR1FqCto4KtHVVUpVo95idOglSOxtO&#10;GxtQ23gTOtmAekaaMMDMMkJlkG700YFGjIzwMbeNC0zj7ar7e3iOmUO6uad5VJ/m0X2qk8rBOugq&#10;F8gkG81QZSQTidpMTXZRiQjPRDeXBGWSS8Iir5mZ6iZQPVSKPows9WGUNb7cj7FlbmNNz/XyNT2Y&#10;nOkiaKzFHr6uGwNyPosw9TI7ybLzGGu/n0AJVOO0fDMY3pnDJFVqYWcLS7u7WNjfxvz+CmYJ28z+&#10;OKb2CfFOO+Y22zFLsGZoKafkNw61YnikA/3THegjUL2Eq32mXp2X653uRvdwJ3pme7F4YQHn7mzh&#10;zsu7ePTsBA55MUB7BNnB0ccacitSA5lLXO7LxKXG2QRunjbw8mK28naAu7sd7B2tVIO0YcO0szGF&#10;o61YP9ohBvYQQhXpp/kVqox4X5SysdVXpKGzIR8DXQzDrJaGPJSXpDJkRyAozEOpnqmFTKypS7hk&#10;zghmIBkHaGMEI5nO2UqunyJUhO4wATpMqydQSW+fqJNAdVTsn0DFx7/mKVo/yU2mzFHmVCdRKCt+&#10;b2t+fxkEbGFN4OTiQ3uCRYW2cZGTvGZwDCRQtF9yibpPNBWaFUjLFpTgDv9kdwTIjQEyAxCTHYq4&#10;nAgkFcYgpSAO6QUJhCABiSVcEoCM4iRkcplVmkIw+LgoVl2pKxNgRmd5ICzdAYEpBCqVf7t0RzWN&#10;c1imDyLz/BFbEq6GJ2VWJSCXSlNYm42S2hzkV8ol9JL9gpHAfSWXRDFHEai6VJS1ZKOinX/bznyU&#10;9xSisrdQOx9gXyka+ypZcrK3Bm1DdWgbqUfbmIycaELLrDSWVnRPscab0T9GWEY7WbJswRCVaJCN&#10;bJCNa5ABfmBRziXJeaQu2i++bqELI2zoo1yOzdFGzfUohZkgCALD9Cxh4LZJbpPcooBhTRKgKXnd&#10;fA/GFgjPaj9G1vsxvDnAzEJLts6cI7VKO8jXT/O940u9GF1hcdvQBmHa6UcXQeolUH0KrF6uD6B7&#10;ZwRdO1MYoO0b3VnAzO4Glvf2sLZ/AqtcLu+sYIEZa2Z/gso1gKldArXdhrmNTswR1rmZHkyNEPQx&#10;gj3D7yW/m5awa6IeXZM8+PDg0UXL2jHEg8L+PE5c38O1h6fw6Pl5HPII0ag7CVq5yc3dmGPkptE2&#10;L8HY9ihsXYzhSqvn7mEFTw87Zid72NlbqjsmytHeXkMLaGcOT2c2DDdrpVRyXiqceUpGUKTH+aM4&#10;m1BRqTrq8zDQWY6B7kq0Neajktty+JxMf+ZBoOWaJRs7KocNAeBSnQC2l+mlqVSWVB7CpkNb+BLh&#10;USd1VS+frspOkqfknJQAJaWGITFrqV4/6aRQQBEklo0lP8eacBEouaxDrJ+alsxBxvDJcCMeKAI1&#10;8IhypM1zgG+krZqvL0SNi/RBKC1ZaE4AonNlxHmMtvKjkJpPJaJCpdDqJhfHI5WVWZyIrLIU5ptU&#10;ZJelIrOUzxGEWIGmwBvR+e4Iz3NAWJ4dIvPdEFNE5SuUoUvhSK+OR05tEvLrU1FQl4ViHpRKGnNR&#10;UJvO/SUgpTgaaaUxyCiXEe7JKOVrqpsK0dBZivquYtR2a2Gql7F/arR6LZqH69A0WofmiQY0TTWi&#10;hUAJVO0yJEkszmQr+ifa2Hg6MESVGZnU1hDVYYDQqBOzS8wUq93oW+tleGe24HJwtQdDy90YoaIM&#10;r0h1Y3S5lypDW0UYJpZo5VgTKwJIP8b5vvE1ecznWGNcH+G20Y0hDG8NYWibUG0TKoI1tj6EydUh&#10;2rIBLvsJWj+GNllbLL5mYHdQDT8a2B3C4I7UoKqBrWEMbE9TpeYxvruEWYFqfx/rx45hdXeLUC1j&#10;cXeGajWpxhtO7VE5mc0WuP8V5qXVxWEsTQ9hcXoUC/OjmJ0bwATVtH+ihUC1oG+oHR3Mhm09rZja&#10;mMaxK7u48vJZPHrtCu1flBvcguzVrTnlOiXJVFZsYJaO+rB3NYGzG62QG+GhGjk62UBja6GGJsmF&#10;ifZUKScHQkX75++uQaCXBsFeVghSQ5MckRjtg/yMMNTQurTWZaO/rRRDtCAdzfloqElHBRtgRmqQ&#10;GnXgRdvo6UPACbEopAyYlbvGm9gaQN+C8BAqmSzzJVEl1XUuNo9WVYGltXyqpBdQXztiQp2TUh0S&#10;0jkhUNHiySXyloTJShcWBNbMVpSKucqRv9lFFzZyrym5j1S4LZXKEX60f4GSoahUkQlUEVq+yOxg&#10;xOfRyhGo5ByCRIublhVJe0cbmKsFLJXLjFxmKmbH3OIU5BUlq5O2mYQxrSAYWRVBhMOf8HkgVe4i&#10;z3WZMTa9LJrPxSO/JgWFdekors+gQmUyG8noiByUVWegsDwJeYQ2j3+/Iq6XVaSguioLjfXFaG0r&#10;R1t7KZraStDEg1hLdymapXoq0UKwWoZZ43Vo4RG3dbwe7QzjXWM8+vJxH/PR0Ahtz1gHQ3oHcxOV&#10;hzVMsAYJ1RChGqQ6Dci4PcIzSCBGRDWoXGOscdboMi0gXzNF5ZlcpDLRwo2vaKFSYFFhJgjiOEGc&#10;YB6Z3BjA2AbVgKAIRKObQ1xnA+b2ydVBvp5ArY5gam2I7xvEuLxma5BKJu/j6/h4Yp3b1WtZ0otH&#10;MMb42tG1MYxtzWBie55KJcq0TbB2aAHXsLA7Tzs4hdk96SYfxAxVbmFnGCub49jYnMLmyiQ2lyax&#10;ztpYncLqygTmFoYwTrs3NsvvOkJF7GpHT38n5jdncfLqPm68fAFPX7+FQ35s+HI5hbuvHdy9bAiQ&#10;TBfG0E6VsmM5OlORnLjO3GNrJ9dOUUEk+FOt7GzN4GRvDg/mLF8PG1pAFrOVdK3L4yjuNzM5EOW0&#10;Rk1VGehpLsQg/9ndzXmELBMN5ckozmODTPVHfLwXoqM81J0cXQim3CPLUkFlxIynhyMmR3GY9k+U&#10;6pdePrF4ch5KTv7+slSjJwz4nFzKQagkU5kQLLGA0p1uYUklZF6Ty+4tNPpqrj8LB25XUMngWR5M&#10;/EzhEmID33BHhEa5IIJARcV5Ii7RD3E8CMRl0prlhCODWSo9MxoZtLHZCaHISQxDJtfT06k0qXzM&#10;9dysGBTkJaAwJwFFmTF8HIaC0iiUVEegpIrrJX6EzhtF1WG0dpHILaeVK5PL41P5mnRCxINPZTqq&#10;yzNQX5WD2oosVJSkoKwgCeX5iagmsLUlaWgqy0FHLTNrEzNTUxnaWR0tFehsLUVnSzHaeUBro0to&#10;7a9GW38VOgaZqQhY10gdeqlgfbSEg9IJ0Sdd5Dz6DjMXDbdjTCAjYEMzAhZVi2ANL1KVBKQFWj0+&#10;nphtw+S0XKLfTsvHwD/XhWm+fmaacIn9m+/H7GwfZmZYko0I2xRt3CShnBTFIlzja4SMajVBNZqi&#10;ws3RGi7I+xbY4JeHWIOYJqBTAg1hEqWT988Q1Nk5vp5KMj83iPn5AcwscP8LhHmRIK5OYELAogWc&#10;3l3F/N4Ka56ZakaNkJjZI7D7Q1wfIWwTWN+dxTYh3N9cxPHNFexxubM5h63NBaytzWGBgM0tT2Bm&#10;chRj/VTYoQGsbC3i3LUTuP/4Kt54+z6VKsID3iEu8AmU3j0HeHrbqEvbnbws4SDXMXlSjdjA5VJ3&#10;uczDwsrwoDfNAHYaqhihcnMyh7cbAzfhkvJytlCdF8HcX2KMFwp5BK8rS0ZnfS76W/IIVRbaGzPR&#10;UscGUR6LssJIFLCRZiYHICLcGZ7+1qqTxFLubGitB10CdUSfQKlR6L9kJrnCl9CIvTMhOMb66qSu&#10;WD59KbngUHr+TKlSUvzOZubSacGlFRVKLr3nvs3t9GHlREvoYqhGmjv4Stc5fzehCgh1QDi/T3S0&#10;G+LifZDEA0RKWghSMwlTdjiyc6KRkxGL/IRwFIQHozAiGPnxociOD0B2rD8K4oJQkExw0qJRnByN&#10;8uRIlGREoZzQVDIvVZdHoqoolAedQNrhSJRWyKy08ShkLqtg5qwuy0BNcRoaClLQnJuEtoJMtBZl&#10;obkgjY9T0ZKdgo6CDFYmeoppr8tLMVBdprrO+6qLMUDI+mtKuF6Anlr+3VvkZtqVrAr09VShr78G&#10;fQP1GOxn9dVirLcJUx1NmO1uxnxvK2Z7tCd1JwZbMcYMIXP8jRKW0VmqEjPGFJdT3DY70Y6FkRYs&#10;jLZibqKD1YW5sXYssRYmerA40YelkR4s8+i+NNaFRSrf7BRrtpuAMSvRKk4S1OlFAsKaYy5bmuzC&#10;ymQv7Vc/QWGjXxjgdgJJBZyi8gk4c8xpi5PdWB7la8d6sTrah1X5rEnaOG6fnRngPkcJ7SRzFcHa&#10;X8AkgZrcn8bUsUkq1CitIV9DqBaOEahj89jaW8Tu7jJO7q7j9M4WTu5t4djeJva53N3ZxCZB21hb&#10;xOr8LOYnCdj0JLZ2VnH52hk8fuUm3n3nIQ75UE18CZXckEBmofUPckRQmDMCIlyZJdzgF+6i5lZ3&#10;cmfucTTnEd5INU5LS8lUVCoHM7g6azsrfJ2t4e3EDOZoBhe+1suT+SrcFVnpwagqTkBrTRb/sXno&#10;acvn0TOXR9MstNHeNFaloLIkFrmZwYiJ9lSTwDgQZJmXQmaTlXkktN3o2h4/USHpKpfzTdYWzEdS&#10;zEuWZtqTuzJ9mrEpwbGQUfRyUwQ5PyUKRaho/cykI0RGw7PkLpEaKrOdm9zATWZEsoZbmAbuIdbw&#10;D7ZFBP8ucRHuPDh4IiXJH2kZVCFWZnoIcjMikEdQCqNDURLkj7KgABRHBSM30h/5Yb4EzQ+FsUEo&#10;jgtFWXQYamMJUXIMaguT0FAch4aiGDQWRRGacNTzcXUxrVxBPBUoHtWFKXw+Fc15yWjPSERnShy6&#10;0pPQnZGGvuxM9GanozcrDf25maxsDOXlYbioECOlRRgqLVAneEe5Psr14eJMbs/CUG0h+trL0d1W&#10;hr62CvR31xCmBox21mOsrRZT7Q2YaavHbEcj5gnXQksDFtpkvVGN25NevAlmLhmjN0GYpqYIEGFb&#10;HG7DUm8LVgjgCrPGyiCLirfW24z1wQ6sDnZhra8D670dXLbxMYGjCs4zt4nKzM4RkpleLFDNFvh4&#10;nkAtUynXh/i+0R4sTXEbbdfcjHQgEJbZHsxPd2NlvBsbg51Y72vHRm87trj/zQE+Zq3wvQsTomK0&#10;hMsj2pO1e9MYozqNH6fKHB/GOG3fxG4Pc9UQVo5TjU6sYWd/jVCt4TgBOrG9jeO7uwRqj2CxmMmO&#10;7e3i2NYG9lZXaA9XaA+XsM+8duXqSTx6fA3vv02ovIKd4RPqyqOyK0LDPWhzvBEv51PYcBLTwxCR&#10;GAB/qpk7M5Kjq4x6MIU5G6mNtRkc7cwJD6ESpRKgHK3UpfNyLyonexO4yggL7j8lKQAlBbHMUTyq&#10;tshc4bSA7cXoaitCdyutSUMeaipTkJ8Tgfg4f/gHOMPexRxyr1+58YD2ZO9hdaJXn2pkTDsnXeQ2&#10;1nI3ETM4SNmYwp7fSXolJfPJeShLqqqalEYu95cbJGhkmmkjmMtSLop0MIaNqLCMYXQ3h7OnJTwC&#10;ZWpme/iEOSAw2AGRwa6ID5dLVryQKGpFW5eUHMTf5IfMlGBkUI2yw/1RGOCNUn8/lIQFIi+YWTLI&#10;G/mBnlQvf5REB6MyKgT10ZGoiY9BfXYClSYBLazWoiQ05hMwZq9qwlZVkICa3ETU5lGJcpPRmkGY&#10;UuLRExeDnqQ49CYlYiAtHf0ZrPQ0DGdlYiAjA8PZORjKz8NgUQGGWMMF+ZjIL8Rkfj7Gs9IxTvhG&#10;Koow0Eigmkow0FKJwc5aDBOomZY6zMgwpMZazLPmWuqxKMOM6uuw3FCLxcYaLHY2qkGwk1QjOT81&#10;TrimCNfscIsaXrTSSYDam7DZ24b1rkastddjg5BuM8xvdbVig3ButTVhp+3gMV+3RHDmp6hqVK65&#10;MaoTVW1ZKY+A0oatzhZsEpgVqtuCvEapIJd8zcJYpwJK9rXTyeJ+t1ubsNfJ93W0YKOnnfshiNN9&#10;tJrMYBvMWHujGD02jJFjAxg9zjx2jHZyj/vaH8ba8XlsH1/FDhVqZ3sN25sb2FqjMq1vcp0qtb2D&#10;E/vHcPLYCarXPk4RuL2NTWytrhO8TVy5dAyPH17GB2/ewyGXAFt4BNkjIEzuUeuN5LRgZDNoFxQn&#10;I78wGWkM4jFJwQgM9YSnpyPspfePR39bNmBnQiX38ZWOCrlJto8zrZ9M90z1ctSYwJlw+fs6IJ5W&#10;KD83DjVVtC/NxejurEJPd7WqXq63NRWjlkG7MD8BiQkhCAp1hzOV0ZjKIrZPgJJJWtToCGYkK0u5&#10;MFI7jbS7o9z21AIudhZw1pgr9bQhYAKcDYGSGyjYEnCZVEZutG1NSyn3M5aJZKypThq537GPNeSe&#10;XC4sz0A7+EW6IyDKEyHh7ojid4kNY56K8EZMlA+iE/0Rk+CL+CQfJCYFIj7KDykRPsgJps0N8kUR&#10;ocoO8mJ5ICvQA7mhPiiJCkI1lao+Lhp1CVSntES0UHU6stPQkZuO9mwqUi6tcH4yaouoUAWpqC9I&#10;p0qloiMzEX0pCehLjEM/l/2JiRhKy8BgOkHKyMQYYRrOzMJIdi6GCNJgcQFGWGP5BZgiVDN5+Zii&#10;sk3lZmGcUA02EKjmUgy1VWGog5aPjX+O4MxVV2KxjvDU1mChgTDV1WK1qgarNdVYIXDLBG2+p5lq&#10;1Ua1IlzjzFC0fQLVMqGS0RMbLQSHcG22NWCrtR7bfM9uawP2CNR2Yx12WXusHT7e7GrCqozn4z7m&#10;x1qxONKFVVq4tVGqGbPdVheBpHpu04quUf2WmO0WWQsjBJFALQ8TqJ427BCk3WZWUyP2GhpwjOs7&#10;jQJzC1apVvMEcFq64Tf7MLw/gKH9fgwd7ydUzFz7tJIKqjGs7s5hc2eJ9m4V62srWF1exeI889f8&#10;EpZXlmn51rFPsI7vHcfJfdbOLqHaxubqGrdv4PL543h89xLee+02Dlm6as/NyN0SIxK9kZYdgaKS&#10;ZFRUZaOqKhelpRnIyo5nrgiGv58HnJ01bLDGsLNmmFfd6QSKOcrH1Rq+LtbwcdJO+eysOjFMaQFp&#10;oSJ9uY9YVJbJMCWqE0Hq62E47qllgC5HY0OB6r0qLEhGUlIk7acXXDzsYG5jBl2CpCeXa9DymTE7&#10;WVvQdhIWZ+Y7TwLl42JDlbThuhXcCbwzAXPgZ9tr5BwaFUwAZx50cGG5WaheThtPU1h7UKVkIhfm&#10;N3t/2luC5e6nHZYVxBwYHOuLMKpTRJgLwmkBw0PcERbmjpBYT4TFe/Jv5akAiyRoCdHeSKWaZwlc&#10;0YFI57a0aB/C5sV1whYXiPK4cNQmxqM+lcpEiJpo3VoJVEsOoaKSNHO9vjgdtfwb1dOq1ZfloLk4&#10;S+WlLr6mR6xeXib6MtNo9bIxmJ+LYSrTWCEtX2EBRouKMFxSRDUqxVhlGcbKSjBRUc4qw2hxkXo8&#10;1lCJAf69+zoqMNBVg6Hueoz3NNHyNWBWFIrqJGq1SBhWZJwewVrmUga9rhKaeSrVxHgbxqfkuqg2&#10;WjY5mcsGT1u4SmVZ72rBFpVFqUd7C7bbm7FDpdrpYlHFdgnTLi3lDve1SauoYJkWFepg7qKdYxZa&#10;G6cCDbVhm3Zyl0DtMNttUNFWxmkJRc0kk7FWBKr+Duy2t2KvtZn7bcI+gdpva1GgbfG7rInFpBJO&#10;ClRb/RjZI1D7fRg83keoemn/ujFF+ze/O47l7Rmsrs1heWkOiwsztJkzGB+bxPDIOMaZnWZm5rCy&#10;uIKt9R3sbu1ihyq1vrSGlYVlbG2s4uzp/z9bf9keV7Jm68L1/eyzu1dVmUmymFlKMaaYmZmZmZks&#10;i8FsGWSUmZmZ7bKLea3u3vu8f2G84wm51l59rvPhuWYqlZlKZcYdY4yYMSP24tLZI3h06xS+WG/y&#10;N2y1XgdHLzMERdDSpIWioJDhuCIL9bQKVaVZtG6xiIkKoJVzgZ0DoZLhdDZaJ8IjCuVBoGRGhaej&#10;6cpABcGy5++s2fAdnczgR5WLjQtEARtNVVkmmmTyJv18U2MxqqqyUVaehiKqWCb/TjQzio+fBg5O&#10;VjCxNIGOng4VamXyq2Qj+bv2suSZjRE8CJQM5bvzbwjULlRKJ9kAgSDJAIq9NSGjisrEX7F2Du5U&#10;JE8qk4eRuujQ0lUGJWRWvlx4SdtHu+ceZA/fCEIV7gK/YCf4yvVQzFbu3nJZhpVaqdcrxE4t4eYX&#10;SbgiqWCRLoiMcEV0uAfiIr1pDX0QHetDJfNEdJQbbaI3MmP9UZhAtU6OQXlmIgEiOLksHiuzk1BF&#10;iCrYiZWWZagqL0tHVUkaaotSUV+Qikb+vrUoEy156WgvzEIbq70oB12luehh9ZYUoKeEnVVJIRoK&#10;clGXn8fXzkEus1ZhTh5qSyrQUlOFttYqtHZWorWtHN2dVRik8oywcQ8TruGmSgzLPD+qxHhjpbpc&#10;Yzvt4fYWKpfMRKdSyKyJQcI09Hlkb3gbc85gM5WE6tHNxt/bgllmqHk2+PmOBix0NDHnMPt0NBOC&#10;FuYeQkfw5qhMAtGk5CjmpUlmqSm+3gxvzzEr7eDvd/e0YkdPC+b4uOnRdgLYjolhGZzg8/iYub4W&#10;9fo725qwq5WAtTQSwpWfF/gepmXmhpx0nm1HP5Wqb7eoVTs6FtvRfYA/E6ohBVU/JucHMb69H9uG&#10;+zDS343urg40NDShtqYOzc0t6OrookoPYmJ0O6a3j2Nm+wRz3Rgfv41Kxly1bwdOnzyA21eP4Yt1&#10;Rn+DntU6aLzMEc78lJYRgpKSBDTW5aK1oRh1VJb8nFg2FC18fWnLHM1hIcs6ExgNrZ+7rJDERu2r&#10;MYGPRuCiWrEhS86y5GNsbAxVRoqM8EVOerRqOPUyCtVUgDoeS0tTCVQiCgvikcUsERftD1+qgoZW&#10;08LKDHqGMnNdR80ylxPOssOInGz2kHXZnSyhtkCVrXv4d0UxXWRzBL4vGShxIPAa/l5DBdL4yN5Q&#10;tLqBlrD3JUgEy97TRI3yycCEcwCBCmG2DHeEV4QDlYpAhdAGEipnHzM48LGO3jKAYQnXQGt4yIKj&#10;UY4IiHdGMCs8wQuRCb6ITtAijtkwLiMIMalaxCb7IiHVH6l0ADnSYWVGoZRqVFqUwv89HeWlGagg&#10;RBUVmaiozEI5P/dSZs3yuixUMX9Wy3zJqkzUsZNrqM5THV1TdQEBKWQVo62hhPfloawgEzmpKUiI&#10;iUJIaBBCwkIRFROPuOQUhMbEITI2mR1WHNKyUpFblE03kozUtGhk58Sjgh2bTKId7qUSdVdhoKsS&#10;Q11UMMlQPA73VDHzMEMRJDVTQoasZU7eJPPKhAyTtzO7yIgbG/toh2r0U1JUHRlMkBG56UECM9yB&#10;Od6e5X2TMjCxvR3bp7pUTUyzpjqoFB2Y5uvN8XUWWLMjbWzEHZic6MR2GRkcZ22X4XNCNtzGvyGj&#10;fm2YZ8318tjbTmVrx8wAYSWIQ3KebIEZaqcoVSd6mKW6DnSh80Anehc7MEj1GtvJvz3bjW3bOjHQ&#10;3YSe5gbGlCoU5BUhO4PfR1EJ6qqq0dbYhL6ODoz09GBbbz8GenrR292DkW0jmN85g6NH9uIGLeAX&#10;shu7GTOGp68NYuRiuOwwlJUmqMmvTbXZVJZUvnAEoiN94OVtD1sqgqWFPhxEpaRxC1Au5giQzd5c&#10;zeHL8mADd2TDlrmBsheVi4slQoLdkZ4UjNI82p6KNDTUZKCGx+LieBQURKMgNwpZSaGIDfOBP5XN&#10;zdUeloRKn1AZUKEkx8mAhCOVyJUgy/7Cch2TL19bTjp7auTvUrX4/lztjNQkX2cXKpmXFXxFXYJs&#10;qEAEIdKO8FjDwdeYgJjANcgSnmG0fATJP8YZQXGuajkBbZQG2nANPINt1aUu1u60lVQ6e2Yujb81&#10;3GShnCg+Lt4JQckaRKR5IybdH3GZAUjMDUJqQRiS80ORkh+CjIJw5BRGIq8gii4ghkqUhMqqDFTV&#10;5aCqPhdVDaxGVnMOKlupMG15qG7LR21rAWpa8lHTnK/WLa9tKUZ1cxHqReWpJnU1ZcghJDGx4QgO&#10;CURwcDBCw8P5XfrA01u+Lz9o/QMQGBLKnBoENx8tc6MLHDUaug1TGBrowcSEttiWn5OnE1Liwtk7&#10;F6F/RCbM1mKA1m5gaKWGRqhQEy3onyZUM4RKpg59rtGZDoxOERDarPGpTowTjPGJNtooQkYQJifZ&#10;aAnF1GQ3pid5JIjjci5qrhOjC12sbozv6MHEfBemZnswNcPHzXRhZqYTk4RiXIq31ePZ+Mdme7F9&#10;ms/h645PdFHl+JoEcGpbB5WuG7Oj3VQ9/o5/a4SvObCrGwN7utG3twu9+3lk9S92Y3B/D0Z5/zh/&#10;PzXbhW2jrQSlHl20wzXMlnmZechMTkdBNr+TQgoM7XAH7eZAGzsUwtXd0ox2quMI1U2G2o8e2Y/r&#10;l5bxhSxGaWWnTxWyRUy0B9UiAIW54Sgrok0pjEZeVhgSYv0QHOAMV9n1gw3WSpZytqb9cqBKuVjA&#10;390CIZ4Ex8sa/jxKI9c4GDPP6MPcVBcOfI7Wzx7xVMLCzHBUFsWhtiwR1aWJKC+OZU8QhfzsUKTF&#10;aREV4olAP2e4EyoLC4FqK2uLGtWTAQnJcG5URB9XS2j5frTu1vDj0ZuAeTGHeWrM4E7VdHMxho+P&#10;NYKpOGHRzmpd87AYB7UhgH+kPTyCLNRGAYFR9ghLoNLEu6qJrtGpnghJcoN/rLOyeLKNqGwnKhnM&#10;0sWE6ibrD9rCjZDK9WV+MjE2xQmRmV5IUItfBiOzJBT5ZZHIL49hRaGoIhqlVfEoqyZMtcxKDVSd&#10;5jw0tRWisb0QzbLAf2cRGruK1Hp8DTw2dZeguatUnaRt7CxFS0c5H1eBRpasiFRQlEVrGYGgQH9o&#10;tb4ICAhEUFAI/HkMCQ2Ft6cPnB007Fwc2Lm4wNXdHY6uzKrOGljZ0gVYWsDSzJyWWmbIGMKIgBlu&#10;1YWNtRni2Ll199WqOXDD4w0YnWR2mmKon2UvPdeBbfOEaAcb+Q42XEIxvoMNk8epuS5Mz7OBzhMM&#10;HqcXejDDmiUwczt7eWQRoDk+dobPnZHGvLsHk7t7MU0LJjW7s0/V9C4WjzM7eORrSE3u7CEAvQrA&#10;Kf688nd6MTPXj7kZPo81z9vzc3wO4ZP3ILMk5MTu2D6qy34CvMg60IPtB/owuTiAmcV+7Nw3gN07&#10;+TwBlYq7jWrV11pPUalCQ0UZWmsq0cbbHcyHQ7Sy432EnRZxpIefxUAHds+P4cjBHTi3fIj2j5lK&#10;tocxt9WDO3v0sFBnJMZ6UlF8kMVeN43WJY65ICTQGV4esumbCSxtmKdkOWc2bm82Yn82bgEqlA04&#10;lCE/UDaLo1rJyWA7WjAzEx31eA93S0QEOyM7iYE9JxxVBRGoKY1FdUkMe4Ew5NIiJUR6ISzQFX4+&#10;jnB0tIKpqSGB0oGRzDOkOsr+wW7MR55s3H5ulghwt2EJVFQsV0JCq+dFxfR0N4OPF0EPtkdsvDvi&#10;kz2RkOSB5GR3JKW4IzJeg9BYB0QnuSAujfdleCIlzRNJqXIVrQfCkl2oWnLxpi2caQ9tXA1gYi8L&#10;aLJXV2plAVdRv1B7+MUSqiQNorK8kFIchJyKMBRVR6KiJh5VNew4ahNQU5+AusYUNDalE6RstHTm&#10;o53gdPaWoLNPqhTdA2Xo6peSzdTkWIGuvnL+rhLtvN3ZW4nO7mrU1BUjj7kqLjaS30sQfH286QQI&#10;ipU1XQHLitATHm/eb2dnx47JggCZw8qattXdhXnVB64ebrC1s6WdNoahkT709HWZWcVi66qlBmRl&#10;Xzs7M77/HEJCVZlpZtHeUaEmCNTkTjaqXVSI3StgzLHhzu9mb0045vewYe9daag79w1ilzTY/VLD&#10;2L04iD1syHvUzyze3sXawVrY188awg6pvYPYsWeQr7dy3LGHvyNw8jfm+DfmCNzCrgHM8yh/Tx6z&#10;exf/1u4h7NrDkuft5uvukdflYxZZBwYxd5BQ0/rNH+RzDg9i55ER7FkawcGlUSwd3IbDe0ewSCj3&#10;jndjfow2VgDr5/9Nyzox3Mmfu7Aw3o/908NYnBnlcRQHd4zj9NIuXD51CLdo/R7dPvsXVPpwJQyB&#10;wY60eW6Ii2FDjPdEZJSr2pneQ5Zmps2zttGHmZWOOrrKAIQLn0OVEKAitDYI87NFsLc0cnO4ESoZ&#10;rJCFNo3NN8OB6hGkdUBKtDcK04MY0kNRUxyDqtIYlOSFIjOJeSTMA4FaDVXGmg1BvnC57kkH5jI4&#10;IXbTlnZTspubGfw9LBFEoAJZWiqlj8DkasoemhbUxwp+vtbsJBwQl+CG1HRfZGcx02RqaZf8kEFV&#10;SWfl5GmRWxjIRurP+32ZJ70Qm+KKEAInW924BZjDzsuIUMnJYV1CRTvroq8mIDv7WasthsRSBsTZ&#10;IzrdDemF/iisDKMaxaGhMRWtzRlobUpDS1MK2lsz0Nmeje7uXPT0FqC/r5j2qoTWqpTHMgwNlWGQ&#10;x+HBUlY5LUUF76vAwEAleoaqqFQVKCnORGICcyeBiooMQ4C/H1xdNbCzt4GtqI+FJfT0mEF1t/Az&#10;M+V91jAy1Fc2z9SUnRFh8qE1dHF3g72jIztJp8/P2coSi03FMqZi8Tmbt8jJ8y3sbMIxSZjmFlqx&#10;MM/MQoWa292JBdqmedbOPV1sxKy93di9rxd7Dw5i36FhHDg0whrFoSU21qUx1jiWjoxh6egYDkkd&#10;2aYa8wE26sWlYT5nEHsPsJFL7R/CXoK1Zy8BFCgJ3G6CKrVrbw9BleojmL2EkkdCuY+P20+IF/nc&#10;/fv5Hlj7F9n4Dwxgke9pP9+L/I39BGrx8BAOHuX7OjGOoycnsHxyCqdPTOHMkUmcPjCBE/u248ju&#10;ERzaMYQDO/i/7OT/sZuP3zOGE/sncObANM4emsX5Q3O4eGwXbp4/iAfXTuDp7dN4/fAivpCNq60d&#10;DOHpQyAYzKOi3NSJzehY9tjhrvCSPanYYG2YUSwst0L26bW1M2DjNlNABRHGEK01othzx/CxYYTK&#10;l0rh4mQCWxsDyMZpAq6FDXObhywC44acFJlBEIbaolhUlchsilCqox8iQt2piHawszXlF6wHY9me&#10;x2zr52u2CJQMilCNBFp/Kl8AS45aNwulUO6EysuLUPkRKkIeGmKPmDgXAqRl6AxBCTNOaX4wyotC&#10;UEGLVl0ewYpCRXEYCmndMjK91X5SgREyykdw5OpfD9kD2QD27syRbvpQ2+d4m8JN9u4KsIZXiMxg&#10;t6DqOSErzwcl5aGoq4tHK5Wpg1B1SbWko6ctC32dORjqzWfoL8b4QCmDfSnGpAjT+FA5JgYrGPLL&#10;GcArMT1czoxQhbHhWr5eHtJT4/nZhcLf1xsaJ1vmWlMY6BOgrZtX5j1u3gh9wiGls3kzNm/cABMj&#10;Kj1hkRV4DWmjXVypvp6ucNI4QOPsxKMz7GkPRdFsbKwVVFu3boGRkQGhpDU0NlaApqeGYWG2GXt3&#10;tGEvVWoPVWrv7m5Vi2zkB9jID7FxLx0cwBFCcuzYdpw8NqEaqmqsyzM4c3IGZ3k8d2oWZz+X3HeK&#10;jfrk8TEcZyM/JgAeYkOmNTuw2IuDhObg3j4cJDAHCZTUAd53YJF/k3XoAH9/sB+H+HeXCM7RA0M4&#10;dnCIVmwQRwjQEcKzUiN8X6PMPHxvR0Zxgu/vFEE6w/dw/swcLp2bx9UzO3Dj9A5cPbUDF04u4MIx&#10;3r80j0tH5wkObx+fx5WTO3Dt1E7cPLsbt8/tw53zi7h38QCe3DiCV/eW8e7hGXzz7BK+2GK+EVaO&#10;RrQLBIL2L0bOVcUSLKpVWLgLvAibg7MZrAiIGQExN9eBvZ2h2ok+iI05lBCFEqoYf1vEyZQeqpav&#10;hxmcNcxetIr6ZnKx4XoYmW9SS3kF+TsyO/mgNINKlUelyo9BURbzVKwPgv01hNFKzdaQa5/MTXTV&#10;zAyNA20fnyvLRsvAhJZ2T2CSLCflR7vpKZfEOxvR4vBxbPC+fE8hwbaIjXNGRraWuS0cNSWRqC2N&#10;QH15NJqq49BCa9ZQTbDLwlFcFIwcWTglldYv0gIuWoLkJdvlyEIsRnD3N4M2iJmR5eNvBS+C66nA&#10;soBvGDuLRGfk5GtRXhqKhppYNNcTrPpktDWkooNQ9RKqwY4cjPYUYIoQzRCgSVq97VSrcarUNGGS&#10;+2ZHKjA/WoWdrLmRWjSUZyMpPhqhtHpezEaWzJl6W3UI0QbIjibrZb34tauwaf1aGOhsgZUBVZ1w&#10;OFKZ3G1o+eyt1VQuWyp/aKAvYqNC2HE5w9rSjJ+zMZXKnN+phRq4MDExYsdppuDaLGBu3kJgN1Hp&#10;NqMkNw57pltxiFAd2tmFQwTrMK3fMarICTbmZTbaM2ysZ0+O48KpKVw6zUZ4ekE11mvnd7JWjtfP&#10;s2e/sAs3eLx+bid/P0frNIMLJ9j7E8RlafgCAkE5yrxzlIr030ruO9BPePpxnI85zsceXxrCCSrj&#10;qUPbcFodR7BMkJYJ0MmjLB5PSxHc0wT43MlJXCRQV87O49rFHbh+aSet227cu7SXkOzFnQt7VN29&#10;wJ8v7cP9y4uqHlw5gMfXDhKiw3h26yhe3D6O53dP4sWDU3jz+Bw+PL+ETy8v44vNlhtg4WRAW2CL&#10;SEIVH+2CVOaPtGRvxES704PbQuNC62dN62cmM9N14WxLCDVyla85Qmi1IhjcY1kxhCqMucpXhrCd&#10;+YVRnWRTalkfXfaNspIZFh7W/DsaZCezoWdEoIi9YHaSP2LDPeDjbc8e04Rf6spFkDJjQ2ZriCr6&#10;UKG0hCqQGc5flpAWhfoMlA+BciVQDhqqiash3H3Z0P2tERRiQ6XSIDPbD+Ul4WisimPoTEZ7vShI&#10;NisHzXXJqK6MRrHsrJHji4gEe3iHEE5/QiU7I/oYwCvIHMGRdoin6klFRDkhIMhObVbnobWClhYw&#10;gVmtoCAQlfw7tRVRqK2KVpu2VbMa6hLQ2ZKG/vYsjHTmYqK3CFP9pZikBRyXomoJaLMEa5YKtbCt&#10;Eru216hZ/ckxYeyItFRve1iYUj30t7KzMVYDDIaiKlQpC70t8LQ2Q4yvGwpiA1GbHo6u4jT0lmah&#10;sywLaRFaJIf5oTo3GY0lGSjNikOEvyfsCZSejg4262yGqZkZHBzsFLSidmIHdQmpWvV341rItXNt&#10;fD+Lc01Y2tWB47t7cHxPL5YJ1Fnau/PHxnH55DSunp4lLPO4RYDuXNiNO2ykdy/vxf0rrMtsoFf2&#10;48HV/Tzuwz3ef5uN+ZZARviuL8/i4vFxnKU1PEULucwMdpI27gRt3Umqldw+yftOMB8tU9FOsk4T&#10;ntNUR4HmHJVO3suZI9txhsezPJ6l1Tx/bBsu8HiB0J8/sR2XTk0S5lmCvZN/n/DwvT24tojH1w/i&#10;kRyv7eNtUaBDeHKTAN08QoiO4Pnto3h59xhV6QTePljG+0dn8O7pObx7fh4fXlzEN68I1WuBymqd&#10;2sDMh40wNopWiUDlZfqhKDsYGUlahIe5qGFpBwcThmCZqUAbYSOrJpkhwJNKRWWK9LVBNBtYJMEK&#10;ImSiVE4KKj0YmK5ApW+0Uc3Fs6eN8+VzYiOYdWK0SIr0QXSoG/z9xJJYwNzSgP5fFzayURxtoIej&#10;qJMFAlxpNfn7YAGK0PpJjqIN9CJQHi4mDOvGcHQxgr0bQfTm3wi0RHA4YU+ggjA7CTjtjels2HkY&#10;6izCcBersxAdTdmorY5XUCVneDNPyQlgXbj46zFTUfWoQuEJjkjJ4OdCOHMzmb1SvRAd4wr/YAe4&#10;BwhUtkhO90JBfhDKC0OVnSxnFdFmFhQGoYxK2FAbrxSrn7lqmGBto2KNMVvJcVtfIbYPFGOacM0L&#10;VGOV6G3JRVoic5OfJxwdbNnZ2DJX2jJvaqguJjDT04HWzgypWic0pIRiqjoHh/trsDzejLPTbbi6&#10;0Ier84M4M9mOPb1UwbYi7OooxZ7OEkyzQ+ktS0FpfDD8NVYw1d+kVpcyol1UykWwJIfpSz4juFto&#10;MdduWAUnOpTR3mLmjRWoThOo0wTg/IkJXKHa3Di3gNsEREF0lQARHmmsD28cxEM22JVGyrp1GI95&#10;fMT77984gPt8jKiEPPcaobzM1ztPQE4fJFif6xTrNHOR3KeKaiRAneHxrKgkS47n+H4ESgFMFdXp&#10;/AkCRZgunNyOizxepZJePzND8Bdwl1A9IOiPCNFjvr/HfD+P+b7kvT69tYTndwSmJcIkFo9A3T+O&#10;Nw9p9R6fwoenZ/D++Vm8f3meQF1Q9fE1M9VmmzVqXTtv2piYWGdkpTMX5AWiIi8UhanBSIz2gr/W&#10;kQ3ekkpDS2eup2ZM+NASClQhXpaIoAWMEqj87dSCLz4epgoqS1s9teO7juwfZbgespGabErt6GgM&#10;Xy87BPs6I8hXA28PGzWdyc5+5RyY7BksJ3AVUBpC5CpQWdBuWiHQgwrl8S9AuTHfsFxZzq4mzD20&#10;Pp5UlwBzhMc4IT7FDblUkNqaBHS10n51l2CsuwwjHUUYaitAW30mKsrjkEsg4lM8ERxrC89Q2QnR&#10;iDZwZff4tBw/lJRFoqYiGjU8lhaGqMEPGYaXPaiCYzS0mAEoKiRIecEoyBUrGcj7/AmjD7Jy/VFK&#10;29lIO9jZkkkrmIN+WsGBjmxVg915GCFgE30lmKNijfWUoCQnDqEBvvBw1fD/01CJXRDk50fltoaj&#10;uT4y/V0wVhSPkwNVeLB3CM8Pj+Pl0Rk8XtqOewzoN3b04ibBur6zB5cWOnBuqgnnxupxrK8U+/j3&#10;59nBjFUkoTkjDBlBbvCwMobB5k1qbQ8DIz0FmO4WsZlyOc0WdQJ+06a1CPCxZ3DvUapx5rA02Glc&#10;OrOA66JKl/fj3lVCwgb5iD3749usO8fw+O5xPLlzHM/uMMzz9kodU8cnPD6+c5QN+TDuXTuAm2zk&#10;1wnnpWWxg8w+VCCxhKJGZ6X4N88d3k5gRNFYVKRzR6lIR0SZpPh7HgUoAfO8KBUt3/njhIolSniF&#10;eeoGlerW+Xl2AHsU1AL+I4KujrcIF4F6RIW6R+Ce3zmMl/eO4tWD46peP1rG2yen8J5QvXtGqF5Q&#10;qf4FrC+2Wq9VG5e5BJgiJNoByWmeyGdoL5HGkRqE5GgftZ2ok4sVLKyMYEmoXAmVL+2YKEYQIQqj&#10;Oimo5NojHrVeFqqBy3w7QwvZSnStgkq2DdWTHe3NtjKXEQIHPo7g2NvxsdYmarKuTJJ1UUDJ5gaW&#10;yu4FEaAAKlSAB6HytKLtpL3jfd6EylOAcjWGi5sJNCwHdwM4eumzk7BS+2slp/kTmHAqFW1fYy76&#10;2ktYxehsykNzbQaqy5KQlxdOlfJVe3EFRtrCL4IAR9shOpk2ODsQxaWxBCJTqVp7U5ra8Dq/kM/J&#10;CkBUqjcSMv2RXxxNixmLwnw20ix/JPF+GcqPTnRFUoYX8opC1fB6a3Mm4c7la6WrXeg7W1LR25GB&#10;/q5cAl+A7d1FaK/NQVxEMEK0Wmh9PNnhOCIsOIgdiRu0znYojw/EnqZ83J7vxuuT8/iWYfnDmb14&#10;c3oPXjBoP1iawE2Cdpt1a98wru7sxeX5DlxkJjo5VIlDnXnY25qJ2VqCVZqInuwIlER4IcjRAqZb&#10;N2HzxnXQ37oVhvpG0CFYslCpWqKAVlP28MrPjsXZ47OsGWan3cxK+3D78iE8uH4UD28dxyMC9PT+&#10;Mp4xazxlPXtwBi8enmX2OIvnDPPPH55W9ZL26fnjM3gmx/t8LPPJvRtLuMX8cu38HuaeeZw9MYMz&#10;x6do4yZp4aYJyRTOHZsizDM4R6DPnZiirZPfUd2Yyc4en1S/P8f7zvN4QR7L55zn81Udn8BFAnv1&#10;7AJusCO4TVW9e412lEr14OZBFv+P24SL6vSQHcMDdhDP7jI/3T+h6uXDk3hNoN48PY23ApUo1Ytz&#10;qj68XDl+oW+zDqZOm5kfDNXJUFkUPznDE1licxLFmrky69jCjo3czFzsH5XKjlDRkgXJbh6EKtTb&#10;ghbQEjFBjogOlpndcsGjKew19P7Wssu87Ey4AVsNqFp6/GL4xRmqlY1kqFcPJrR7shiLTH9ysGEm&#10;cjAjUCsKFUh4gvl3ggiTnFiWHKUGJwiZj8vKeSmBSuNmDCeWo6cRNL4mypaFRHsgMZ2qkR9DpUhB&#10;Q3UumusL0FSfi5qqDJQUxvP/DEN8IlWHdi4wwhE+oTbwY34KT5RtRbXIK4ygPUxl4y9EL4HsbC2g&#10;6qWhqDQGWYQ1maqUURSJEjbOClZRUTRSMwMRk+iJqEQPRLJSMgNQwMdUVSeisTETzSxRzpqaWNTX&#10;x6G9JQX9nVTRrkKM9pShrDAFMVFhiAgNhZe7MyJCguDp6QEvJzvUpERgoTkft3YN4t3Z3fj++hH8&#10;yMb83eUlfHPhMN6e2Y8XJ3bi6dFZ1gzuHxzH7T2DuLmrF5em23FyuBJHaDcPEeCF+jSMFcdguIAZ&#10;LCsYZXQlobJilhEVimDp6OrSXeirEUC15gfvkwESa3auvV1VuHCKQF1YxK0rh3FXAXWCqnQKT+6f&#10;JkwCzzk8lXp0Hs8fXcCzh+fx7DGPj3nkfaqeXMRz1gv5/b2zeHBrGbf5WtcJ6aWze3Hu1E6cWV7A&#10;2ZMLuHhyBy4s78B5dhz/LP7uPDuWCyfmCdocHzePc3ys1PkTPBL+84T//LGVOnd8mq9BiykZ7txe&#10;KuMiblNd710/RIU9jPs3l1Q9ZH6Sekx1fXJ3GU/vsXPg//Wc9ZIdw6tHZ/H68VnCdQZvnhEwKta7&#10;Z5KvzuILPdo/I8eNalljBz9jeIXSzsXbIzbRGVESyANt4eJuCms7Zh0qjCUzlZz49WGjlwYfQvUI&#10;8xalskRKhAtS2JBjwjQI0FrzeeYws+eXYkrrZ0yYmKu20L9v0tmADXLJu1z6zp5PVqWVdSOsCZUz&#10;M5dMQfIntIEywkeL6U+LKUP3wQoqWsLPSiW73Xu6yWpPK0A58306e7O0Ms+P2S5cw0btj7SsaGab&#10;FJSXZjLfZKCwJJWgxSM5NYxq5gttqAYezJQufubQ+JnBI8QaIQnuSBIYSmj5CJGsAtXTVoaWhgK1&#10;+3s+ocouiFBTkLKLolBUHI/S4gTk5kVSmQIJlA9C49wRk+KHzNwIwhaHcjU9KRXlVQkoLo9AYVkI&#10;SqtC0dScQGAzMdgmFw/mMsvK2h2RVHwvRIUF8ejJz90M2VHBmOfvL812Eqi9+O7aMfxw+yR+vHMS&#10;3187jo/nj+D96YMEax9esAE+OTaLB4cncIdqdXNnH67MdGJ5tAbHhspwqLcIOxrTMFUZj4myaPTl&#10;BKM+wQdFER6I9mR+M9WHjrJ+OiuDFgLWxvUKrs1b1sLbyx57d47gCqG6eXUJt28cxQO+j4d3T+Px&#10;/bN48kCAOk+gLuDJ44t48milHhOgJ08ufb59CU+fXiZkK/Xk/kU8uHsWt2+ewI1rR3Hl0iGcpwqe&#10;O7cHF1iXzu7B5bP7FGx/1cUzcv9eXDizW90+z6PUBSro+VO7cE4BOUdFo+odn6PqzaifLxDWK3ze&#10;tYv7cePyAdy+dgh3ri/h7o0jhIr/y61jVKxjeHSbUN1hR8HO4tk9qup9FhX3BTsLqZePTuMVles1&#10;FXcFMkK11YoqYrdBbRtj6qYDOz89gmUCbRQbcJgl3LUmDP8GsLRb2ZPXwlyXgdUY3goqmZ5kTftn&#10;g9hAO+QleCOHlRzjzl7WCb5+VDhaNH1LGVaXbEWI1KpI69R1UrLMmCzUIsswm1OpHJjZZG0L2SBO&#10;gApifvInsFof2kACFSKQEaa/rJ+7htaPRxdaTSdRK2Y5jQ+LYGhksf9ARwREsmEmhtIGxjMHxSMh&#10;NQpRKWEIiQuAT4gHnP3sYetpri5/kV09LNwItj//r1g3Kg4tcKnMjMiiusli/iWorsqm1YtFFoHK&#10;pG3Myo9QlVMQhfyCGGTkhCM+PZAw+/I1vBGdEoCM3EjaRVrGArGNscguDEVmYQCPWr6+P2rqIglt&#10;Cnpa8lCem4SUmFBEBGqZUbUID9Dys5HJyg5ozWKGGq7B69Nz+JYN+YdbZ/DDvdP49uYx/ixQHcOH&#10;s0t4e3YRL5Z34jGVSqC6RRt4daEbl2c6cHZ7A44NlmOxMx+7mjMwV5tMqGIxmBuKlmS+lwRfFEZ5&#10;IMrbAaYGurR8zFO0ggLYZuYttWb9pjWEbB0KCpJxapk27fxBXLt6DHduncK9O2fx8P55PHpwAY8f&#10;EpyHl/Do4WU8erRSD/868v6/bj9+dIXHK3jw4BLu37uI27fP4NaNk7jOTuPKlSO4fGmJgC3hqtTF&#10;z8fPty9TnS9fZF04pG7Le7lwbpHHRcJFIKmmZ5Z34QzV+9TReZxcmsHxIzM4eXQOp3nfWf7+PK3z&#10;JT7+8sWDfM1DuHbpMJXyMDuLI4TtGFX4BG3pCVpD2tPby7gvHQfrqUD2QKzsKVrbZSoY4XpyBl9s&#10;kuXIrDfAyGGT2uHC3H0jbP11oGFYdw2hAmj1Ye2xlYrDstwKa0s9dSLWi5kqiIoR6mWNUF9rJFIV&#10;SmV55yQt0mLZQ0e6IJB20JGP0SVUW8w2YjNz1WY9grRFLo2X7UJXduyQk7w2cn2UvTE8/9okjnZP&#10;oJJpTwG0mAGESpaS1gpUYvucjOHqSLvnZMi8ZwRHF0PYuxvTxspEWaqV7BFMYFyDNPCJ8IV/dDC0&#10;EVp4ESSPIHfC5whLjbnaB0vPerMqQ9stMHbSgaOvOcKYx1LSQ5BLCMoqUlFdnYPyimzkFSQgLScU&#10;CRkBtJYBVLMgJOWGIJ1WMEupVDAi2TjD4nypVP6ITApCSlY4cmQPLCpWenYQM5g3YjKZ93LYCRX7&#10;o6wqHC3Mao0ENjM+AlEhMteSlpQ5yt7amg7BEEmBPpitysHjQ2P4cHkfPrFH/fHOGfzInv3bm8v4&#10;SKi+vXwc31w6hpen91OlduDR0rSyfzd2DzBTdeHCTDvOEKqjA+U4QKu5pzULc/WpmCiPx2hhJDrS&#10;g1CfrEVVggeyqd7utibQpwXU3SKlgw3r16opTJuZrTbyu7Nk/h0Z7cCZc4dw9vxhXL1+CrfunMe9&#10;+4SDID14dFXVvfuXVd1/yJ8fXMX9B1dw7+GVlSMfe5eA3ePj7/L2nXuXcPP2eUJ1BjevnSJYy7h6&#10;dRnXrhCyfzne4P3Xr54kzCu/v8r7r1w5gcuXj+HixSO4cGEJ588dxJnT+wj+bpw8vhPHluZw+MAU&#10;DuyfwOL+SRw4MI3Dh+ZwdGkBx4/uxInju7F8YjdOn9yD08v7CNwizp05QEgF1IO4JABfPsr/8zhu&#10;ErJ77ETE7j69d1Llwef3T9IWnsYXG8zWYIv5Ojaq9TC0Xw8Tl3Ww8CFYQVSt4C2wCdgCCy+qmBOP&#10;trqwtdFXi7rIrHClVLRmoVSF1FhXlMjOHol+SKftiQpzgtbfjkpljM1mDLpUqg2fVUrWQ5f1z2Wk&#10;SWYEyEWPDrZyPkpUSAYkZD6hNXPUygRdGRCR0sqRds9HYwIXBwM4OhAkB33Yytrvjrqw0OjBysMA&#10;Dr6mcCLoDj52VCxHOAe5wSWQgV/rDCdvvid3KwJlAiNZWMZ8A///DQR/owJL9p+yo4WUNf7iCUcG&#10;M1d2XhSVKBbpuTG0c4EIjfdCYIwbgqnIofHMTak+iGOOUjsxJvnTOhKKWD+CKTYwBPFpocxVIUiW&#10;rJXqgeAkRwQl2CE61Rlp+d6oqopAa106irISkBQbgXBCFRESADdnDfT1t1KNHVCfEYXz25vw9twu&#10;fHf9ML6/RcvH/PHjndP4nvXxxnF8YK/+hj3uCzaiJ8fncX9pCncWx3CdUF2Z68L56TackhHAgQoc&#10;JFT7W3OZq9IxURGPkeIodGfLRgYBqKPbKAl3U3tt2ZqZUJV0sW7dOmzYsAGr1q7sUimDFhs3rEZk&#10;lD8OHGavf/4QLrDBXb95BrfvXsRdwnHvHkHh8fbdC4TtAm5The7wd/J7ue82ARQIb7Ju3D6HG7fO&#10;ssGewaUry7gsdfkkLl46oeoSb1/hfdeunsKN66dxQ6BjyfHGjbO4zuddI4RXCNqlK8f5nGO4QDt8&#10;+vQBLJ/cq6A5dHAWe/Zuw8KOIczOD2F6bghz89uwc8d27Nk5gT27p7B37xT275/G/sU5HDywgEOH&#10;F3CY0B09uhvHT+zHKdrrc+xALl86QuhP4C7V6+EdGcU8Tmt4nFCdIlSmX7PRr8FWi7UwsFsLI5e1&#10;MPNZD6sgBtLQdbAO2QBL302wcNkMS4fNsLXT/SdUohxy8jc8wJqWxQV5zBG58d7MVWxsQbKRmxVM&#10;bXWw3pAQGazH+q0bsV5nZWUkWa5ZduQwMNSFFYOvq6PM3yNEzGjB3jbMajYI9LCFLwHzoz3TEiZZ&#10;AVd2FHHXrMBkI5uuUUEtHHRgqhbCJFwCldYMTv62cPQTqDTMWK4sguXjBEe+rq2bpYLKxG6rsqay&#10;Yba+LFNmrwtT562w8zGDd4SGauOBONqh2ERaMbFzcV7wZg/uKis+MTO6BdjAM9QOflEaBPKx/rGe&#10;hM0bwdE+BI7WLTYYYTEBiEzQ0nL6qp0T/ePs4RFjAb84cyqaHVLz3FBDqOqZtwoyExEfGYoQdgD+&#10;Xm5UcH1Y0PrFB/thoTkXD/f34v3FXfiRnv8HfpnfEaQfmGO+Y656Tzv4lvblNTPHM4b0h0emcffQ&#10;OG7tH8W1nf3MU104O9GCU9vqcLSvFAc6CrCvJRc7GjIUVMNFkeihAjenaVGX5IOSKHek+LvA095S&#10;TbpdJ5vprVlDqNbj67VrsGbtKmUH5YLV5vYKLJ9lj36JvTgVREC5S3Du3CZQty8oWKRufgbnn3Xz&#10;NK7dOI0rfM4lqswFgnD2/FGcOrPExit1BMunD+M0Le25C8dw6dIKWNcJ1c2bZ3GLinZbVO3WOdyU&#10;1yNgV66tQHXp0nHmMUJ15qCC6tiRnVhcnMLcwiC2T3VjeLQd/YMt6B1oxeBQO0aHOzE61oNt4z0Y&#10;m+jF+GQ/pqYFvGE+Z5QgjmPP/lkcWtpFuPbiLBXsChXxFr+DBwLVveN4LsPtj+XKX+OvsZGlY74a&#10;+jarCdUamPpQrQIIVuh62CioNhCqTbBmw7VjI3Z0MIabkym0zDghVIQIfxskMEOlx3giPdoTcSHO&#10;CKD1cnQxY44iTLqEijCtpzrJvlKyTLOszSdLi5mbEAKblY3T/NysEUC7F+RtTftnQ8Vig/WwpkJJ&#10;lrKg7TOFB+2hI1XKiiojq9qaEgS1oTXfm6UzVctLdiyk9Qt0gMbfkVC5UKHc4eJLsLwc1QI2ss+v&#10;rUy9cjSEuZ0+zGgBLWkjbdUMdHO4BNkSEHdmIk9CwWO0K/zCNHALZID3MoMNs5u9B9VSrggOsoGH&#10;2tqVGTKS0ERRxSK9ERTli6BILQIifJjr3Hi/s7qWyy3CDM5RJvBPsEJcuhMyCrzUrIuK/ETkpMQj&#10;Opjw+rvRDpvC0NAQLo72KEsOwbmJBrxdnsCny7vwww3mKYb572+dIFQn8PH6UVrCw0qlXp2h9WNW&#10;uH94kiq1DTf2DOLKQh8uTtGmjbfg5GgdDnUXY1Ggas/DjsYMTFYmYJhK1ZsbhuZ0P1pAL5Tyf84J&#10;dUEwOzpTYz219eu6Nevw9ddrsYrH1ay1BEw2KA8J88GBpXlcYCO7TkgEqjtKlS4rhbrB7CcKdp3H&#10;a3IkEOpnlkB4kZbt3IUjhOkwTpw8iKPHDmDpyH7WARw5uohjJxYVZOfPExYqloAogCq1Y8ntv4AV&#10;C3pZ1EpBJWAewMkTe3D08A7s3TOOickeDAy1oq2jBrVNJahgVq5uKEFDUznqWytQ31bBTqISrR3V&#10;6OiSZa9XwOsfbCNw/dixewIHDs3j+PE9OEfbK7nvAa3fk/vLeEGVevPknFz5uxobjRg8TddCz4pq&#10;5UC1cl0HM6+NsNASKP/1MPNcB3OnjbCy26KUSrbOkUvYtbRRwT7WCNfaICbQHvGEKSaYXwRtl2zX&#10;aWauq3bxWFnrXLYMXQXZ5FrWP5dJnsYGW2FjbgQXe1N4u8iQuexeL2WLQFq/AP7sz6OajiQ5SmMM&#10;Z0cj2Nvq08/rwMRcFsKkZWMWMnfSg407gfKzgRtzlGeIOyHwIFAecPPzhIevB1y9NXDxsoUry5mw&#10;OjKfCfiOLhb8nQ28AxzhG8YsGOuFWFq5uLQghNPqaSOc4EpQ7QispbsBbDyNVGbzY6MT8EKpYKGS&#10;oWK1/FmLoBgByhv+YZ7wDXdnpnOGV7gdPGTgJ8IEbtFmCEl2YjbzRn5ZMGork1GYQesXFYJQPzd4&#10;udmrtQptLNmRuGswWJGMe1Spt2fn8N3VfQRKoDqK71jf3jiGj9eO4IOo1DmqFIP3g6MzuHNgO27u&#10;GcbVHQO4ONeDC5PtOM9a3t6II0PVONxXTrCKsLMxk1CtKJVA1Zrhj5pEL5TRbRTys0iQC1PN9NXC&#10;pevXbiRUa/DVqq/Vzv9r1m7AurXrmPn0sX2yl1At4TYb9h029DsqH11W1u7qrdO4SlVSRTW5duPc&#10;P6ESAM4TRgHq+ImDOHxkH/Yf2o29+3ex9tKG7cZB/nzs+AFauSM4T8WS5whYAq+yj5+hkte7cl2s&#10;I23jRYJKm3bq9CJOfIZq954xbB/vRHdPPWoJUl5JJju1NGTlZyBXqiib30cOClnF5XkorypCdU0Z&#10;qurKUNlQitbOOv6fA9i1dxJLtJOSJW8wWz28x1wlw+xPzuLd84v4YqPRWmwyXqs2JtC1WAddgqVn&#10;S7CcNjBfrYex21oYOrNsCZr1RljaiFoZUKnEklFRaNciZJqSvz3CZYEUWcuBKmBtZQBd2j0ZjFi7&#10;bi09+edizyYjfvI7uTxejfg5mMHXlcpEiALZuAO9bJQKytC5nweLRy/aNTcHI6qaAawtZWhfoNoC&#10;Y4vNtH96sKWKOVDlXAKc4BnmzYbsDy/aJk8Gfk+tF7wIlqePK7xoAeVyfR9fB3h526rtgbx8HBAU&#10;ygxBIGTp5pSsMGQyR2Wx4tL91Q4bsvmdk9/K8mVesmItVTmeCpKeHc3HMm/lxCI5PRKxyUEEjPYv&#10;WhTLQ6114SUbG1ClPCIs1U7/fnF2iEhzR2Z+EErLY1FZkobs1FiEsQPw93SCtYURVYr/p4U5Emhb&#10;D/WW4dXxcXxznnnq2iJhkkx1DD9QqT7Rfry/dpQqdZhZapFAzeL2oTEq1DAuz/fj0nwvs1QnlY5Q&#10;TXXiNC3gsdFaQlWBxfZizNdnYruyf8xUtH+tGQGEyhvl/P8Kw52RqrWHvYUh8y+hWrceX339tYJq&#10;9dq1zFbMWetl66J1aGguxzWqxJ07F9Xgg1IqHm/eJVSE6coN5p3PpcASleLjxfaJ5Vs+dZgKtYiD&#10;h/dh3+Iu7Nq9gJ2ygOXeHQRrJ5aW9uPkySU25GNUtuPquX+B+Vf99XoXaUNFNQWq5X9CtYC9u7Zj&#10;YrwLPb31qGssRUFJNrIJk1SOLEdQmIW84hzkswpKclFcVoCyyiKUVhehpKaQSlaF0fFe7N43hWO0&#10;lDIwcv/eOTx7cgGvnl3C2+eX8OHVVXwhQG0yXqNqiwmPJvTKMnhhsZqArYKuNW+zdCzWwNCMNtCK&#10;Qd7OkBmISuUm2YdKRXWJIlTqsg8XqoW9EUxM9bCZmUntFs8v4K+gK1vdbCZUshSzmdlWtVCLB/OU&#10;L18rgDCJQsm1UgKSlAxcyPC5AKWxNYSdNW2aDUv2xuJ9trSDGk8rqhEhoUr6USEC40MQHB/Bhh+G&#10;4IhgBIT5IzCUChLMxh7sjfBwH4SFeyEkxBPBIR4I53MSU0KQnReDopJElJalqBG/sko29iLZrSNw&#10;JRMl+CCaQT6JjS8rPwYlhKGyOhtVtdKr8YsoTlFb3sTJeapUP0SwxxcggxJYSW4ISHBGICtMLobM&#10;8UcOLVdJaTyKC5KRGB3Iz9OeWdUORgY60NlKe6uvh2rmsWs72vDm9BQ+Mk99d30R395Zwvf3z+IH&#10;NtzvqAofqA6vGOafnlrErcUJXCNQV+b7cI6W7/wsQZpso/Vrw7nJDpwca8TR4WqCWo49LYWYrErF&#10;KN9Df0EkOrKD0UKoapO8af88UEiFTWV+dLAwUKsCS6e4as1qfPn1V5/BEvexFqtXf80OKBV378vA&#10;xGXcf3RlBSrWrX+B6rKoiBQtn6jNSv45Set3XOUngerw0j4cOLgX+/bvxN59OxVQBw7uVjbwhILq&#10;6L9AReXjUV5LSuWyi0cVTGepImfOMk+d2k8FJFRLO7C4ZxKzMwMY3tau1oxvbK5AbX0paqhCNU1l&#10;qGXH8H+qAg1tVWimOrV1NbIaMDjahR17x3FieR/V8Lga/n/x7Brevr6O969v4JvXN/HpzS0q1Weg&#10;NgtUtIEbDGjR9L/Ger2vsUGO+qtYa7BRfx30DTcxA22BvTWVytEcPjIXjxCEyaRafzuEEyo/Z1mf&#10;whAmJnrYorOFnps5ah3tnygUgVJroG+R9fuoMAoqY3g4CTxWaihdBiokQ/0Flbr4kODI4i6S41yd&#10;LeEpWcvXUa3L5x/mhtAYLaISaddSw5GYGY2U3CSk5qcjOSsFyRmJSEyLQ1JqDJJTopCaGo2MjBik&#10;Z0QhPT0aqVSXjOxIlBCk2tostSBNayulvr1MVW1jLkqqU1BQnoiCsmQUsxFWNmSjsaUYne1V6Omp&#10;RVdPDdrow+vkxHB1BgoqE5Fdxr9REIqkbC2h1CI1LwQpeWFIyAlGcgGVsDgaxRVJar2KnMwYhPm5&#10;QuvqwM/DUs0K38DPzc3cAHPMPE+W+vHu7DS+ubgHP9w+gu/uncRb5pMH7LXvLB/GtaU9uHxwATcP&#10;z+Eav/RLC0MEqFMBdHa6HcdHG7C8rRmnx1pxZLBG2b8DfZXY2V6KqbpsjFWmYpBgdeWFozUrCDXJ&#10;hCqGUEW6ICPYEa5WxmpQQqze6jVrCNWXCqzVyn2swapVXyE4TLuSpe5SqR5Iljqv8o6M6l0iPBev&#10;nvjn8TwzlAxKCBwXmH1kEOL02aM4uXwIR2nzBCCxgVJLrKPHBAwBZImwHFHPFYBWoKQy8XXOEyYp&#10;sWSnzxxQtk/qJAFQUB0hnPunsbBjGyYJ1tj2bgwMtqK3vxF9ajOGJvQPN6N/pEWVbEQwJAvaTPZh&#10;amYEswvbsP/gHE4RVMmIcl7t1fPb+PDuHj5+cx+fPtzFd6zv398hVMxSm1ibaQM3GzDv6K3Gqi1f&#10;4+sN/NCYgVav+xqr1n2lVondunUDzD5DJasoyWXssi5FBDNQpNZOzViX7XSc7AzUYpY6upupTOsU&#10;WALUpo2yi7xsQbpR9cbW5rIik1zNuzJB1u/zbAnZR1dB9flEr5ZKGBygQWiQK8Jp7WJiApCcHEog&#10;IpCeFY2cPDb44nQUlWezoWajnFJdXleOsupSlFYWorQijzYrBxX8fUVFLiorc+mV81BdnY+K6hy1&#10;AEsLQertrlvZjEwuox5twwiP/bK1TG8Ve6pyte54Z08lvwQ+bqQNE9u6MTXRrRY1GeVj+3pr0dFR&#10;gqY22W2Df6M+A2VVSXxfCYQtje8rEyVV6aw0lPJYVZ2FspJUpCeGIcRHw//ZCVvZEYkCyHVSaf4u&#10;uDTRgOdHR/Dh7AI+XjmAd9eX8ODMflw/tgdHZoYx2VmLqqx4VGXEo68iHzt763BqthfLVCaB6SxV&#10;6iABOjZUj5OjTVgarMWxsRYcGm3GXGcVxhuLMVqTg5GKNAyXJqGHilVPlS2KckNhjBvSA+3g62ip&#10;zlOtlYGKVaJUX+JvX32JVaJUfJ/iPsRayyiejMbdvLMyaHDz1jnavNO4wF79PC3ZuX8pAUDgkKMM&#10;UpwhLDLKJ9lKavn0IVWnWKdlBJB1jiolmWrluQKXvM4RdY5MwSTKJCBRnf6q4zKcfnyvGhI/dGiB&#10;uWoC8ztHMTs3hOmpfkyOE5qpAdYgpqYHMTM7jPn5UezYuR27dk1gz94pHODzjp3Yi9MyMMH/5+mz&#10;G3j7hjC9e4RvPz7Gd989wg/fPsaPnx7ip0/35dIPKpQlM5UJi0CtI1Cr1lPe16x457+tYq+06m9Y&#10;t4F2UHc9lUpHrZQkIGhlipIAxSwVRe8dymwicwKdCZW5uZ5a71zyk+p5WXJtziaZlLmVWchQLpwz&#10;UOsGejrJ6khmam0LAcufiiUrM8ml8rJzSJSsRxgfhAyqSnZuPAqKaM/Ks9go81BbU4CG+iI0Ur6b&#10;WldGbdrY0Np7GtQeQnJbRno6WLKrRU93/UoxrPbQAnTTX/f01WFwqAXbx7oxMz2AublBLMzLhzuM&#10;6Zl+TEz1YpzwjI8ToMkedd8O/m43P/zdO/gFUBlmZ/v5+06C2MQesJ7g1fL1q9EpMBK09o5ytLZV&#10;ormlVO2z29hcirrafJTxf0mJCVJQOViZsPPZwIb7FXTXr0Y7O4x7uzvx6sQ4Pl3ei4/XDuDBqZ24&#10;e2oP7i/vxbV909jB91/DPFcUF4KS+HBU8jPqKk/DTHMRDvN9nJvtxt7OUhzoKSdQdVjsr8VkWxma&#10;C9JRmBiDtKhg5MaGoDotmiqVgI7cODRmBKGYUBXQ/uWEOCCU34OxHqGiUq1A9RX+/cu/4evV7HTZ&#10;TtasXQ2Niz0b95LKVX8NkV8WZaKKnD0nCrNSZ84REEIgDfT0WVo0/nyG9yugWKfP8HFULakz6kho&#10;ZEidj7lwQbISoeLxHP+W/L2z8noKpgMrEFGZxJ4pqJb3M0/tw7FjhOrYbqqe5LMZ5rQJZrbt2MHv&#10;bueOMezayZ8JkGxMsHfvNPbL0PnBHcxxcm5qrwL2MhX2JjuKh4+v4c27h/j08Sm+//YFfvzhBX76&#10;8Tl++uEpfv7uMX7+9gG+0LVZw9y0Djqy2Zsee8jN9MpUpq/4xX751Vf4G3ulVfzgZFM1fb2NsKRl&#10;UzMqCI9WrJ+vnVKp6AAH3nZQI4IuDsbqbLuBge7KRW6bCJTsIL9Zjhto/T6v4adsJF+Lts6Hryfq&#10;JAMUMmtCLoAM93NEbIQXUpNDkJfD3r40U6lLA0NmK/1uB4Hp7qlDLxtWf38zG3MLBmXt7DEqx/Yu&#10;jEjJ7bEujElR8se39zCsCiS9BESqD5OsaVqC+R0j2LlrG3unCezdzw+YgVR6tl27x9WXILWbtYc/&#10;72bt2cPjHrl/DDt3y0nFYfZ07PWm+ZrTvZic4t9ijtkuO1Rs78DQMNWsrwF9tBzdhL65uQylzFPJ&#10;kf4I9nKCpZEebd96/M+//U/YGetiV2sBHh/owetTk/h4dQ9en9uJl+f34f31Y6qen92Pq/uGsThQ&#10;idHKDLTnxqK9KBFthUnoK0nBYl8tLi70YqExB9ONmRipyUAtbW9ysCdBcWQedka4rwcSg3yRHeWP&#10;XOa63GgtiuP9UBrvibxgB2QH8bv1soQtv3fJVF+vXq1U6t/+9u8KqjVUKmkrtnYWtG57FEwrw+MH&#10;cZI27Dgb9hE26KNU1mP8/REeDx/bhcNHd+HIkc8lSvK5jhGC4ydFYfav3GadPLmI5WVaOqlTfF3W&#10;Cd6WOsbHyfOWqERHjuxmJttB27hj5W8e5d+U4t8UtTp2XLLZLhziY6QOHl745215jozoyfNO8D2L&#10;zRNFvMYsePf+RTx+eh0vX9/F2/dP8Onb14TpDX766S1++fkN6xV+/vk5fvnhMX759iGhokrJroky&#10;k1xn6zps2MwPaj3tH8Pn14TqK5YE0c1UGmP9LWopZRcHURVL+NOmyXkquTgxhoFWrgCWGRCuhESg&#10;kgUw1ZQWmT2xRVRqPbboynoJOuoSEnXNlAJKZkvw9bysqFI2hMoSQTJJN8QFiXFatRx0SVE6aqvy&#10;0doku6dX06rJ3rItGB5ux+hoJ7YLLBNszCLlM5TyzzVJ5VE1Samf5M8skfrpz1I/RxuwwB5LgNlH&#10;kBYPzDAYz+LgoTkcODCnft6/OE3AJldgI2QyirRj5zbsENAI1R7mGPndLrmfrzU/R5WT11VqJ2ft&#10;B2g35G/3qT2U1KKN9PNtrRUoYmeREOYLH42NUoM169bjf/ztSwQwO54fr8Pb5W14f25GDae/ObsD&#10;314/hA9XD+DR0RmcYkba3VKAbcVx6EoPQ3d6KPqYi7bVpGBnZxFOTLbisqypxzzYUxyD8lRCQ/tc&#10;EhWAzsJkTFOxDtHm7uquwRAtaWNuJPLifZHGnJof5YHcIAdkBtog0Y9ZmW5Ch3n4q89K9RdUa9fL&#10;EPtXsLO3ZMPcqezXUTbeQ0s7sY+f3y7apx3sfHawE5Ja2DWO+c+1c4G1g5+ZdFr8XHfvnVwpdmZ7&#10;mX/2sPbun+FnP4t9+/hd7J/n9zGH/fKdsPbxe9nNx+ykuuykyuzeOYmdO9nR8TX283EHDn1WGwK1&#10;vMyMdeqAUjQBXlRSjn/dPn12RTGlQ5COQYbsJROKMr14dQfvPhCm717ih58/4Odfv8Wvv3/Cr799&#10;xG+/vscvvwpYLwnVE/xKK/jFVnNCxUyla8hMpSNqspofFNWKPdKqVav4gfGDY2+0hWAYUXlsLQyp&#10;LqZqYCFQzfuzofWzRWyAPaFyUCN4rhpCZW0IQ2M9QrRJQbXxM1BbCaYRe2FZadZdLXPGbEaF8udr&#10;BUgRVDX3T4bpwz2QkhSM/Ox4lJdko6GmGC0tlcrOdfc0qhNyIwRqG22bQDM7M0pIRjHDRj09O6Sg&#10;mpjqw5icJd/WywY9QPj6qRx9CsAZAigACCC7+cULQAKTTEs5fJg9GL30gQOzCiiBTuBTXpyqNkU/&#10;PjNLm7ggz6eN2DlGoLZjfpaP4evO8P1M8W+Ib58TuBb4vmRHPv5O1HJoqAMdrVXIy4hBXIg3POys&#10;YKSnx896A/6vf/8Sif5OuLurDZ8uLeCb8/NKrd6cmcHdfQOYqExDCXNlZlgQvK0t4GqqixA7UxQy&#10;d3al+WGsLBLn5trx7MxO3FrchomKFPQWx6ImJQCthG+iOgOzVK8JZrzZhlxM1aRhrCIBAyWxqEsP&#10;RHa4MzKDHJEV7IgUf0uWFSL4HZnStn+t2sTXyv7Jce2GNaoDlh029xCGpWM7CJM08nF+/sN0CX10&#10;D10YHF6pgZFO9A53oHekAwP8DNT9/P3QaDeGmVEHR7p5u2+lRlhjvRja3kvXIVuE8rtU31+/Oo6p&#10;+/rZSfXRdveyc2Xx9sTUML+r7QpImQEhinaG0IhVFGhWSrIc7eV5uX0M52grL14+iUtXl9VIpZwK&#10;uP/4Kp69vE11ekygXuGnX94Tpu/x299/wu//+BF//PkDfv/9I3757R2VSqB6qtTqC10TZiUj5iqq&#10;lMxy2Kg2VqNaraFf5oe1iiWTX7cwTxkrGAzVTHIBQSa5hrPxxzBPxQU4UrEcEeBtBzdnC3WVsCx3&#10;JZdib6Tl26Kzch2VAVVKLiFxUEPpsk8wrR6zWZCc+PW2UUuchbDC+HoxET5ISQ5Dbk4iSotymKFK&#10;UN1QjtomOevNjNTbiIHhNmX3RKFmZ0cwOz+CKTb2cTbmMdq84dEu9A60obuvhRmnDb19rfy55TOQ&#10;kpEIB8HaSZXZzy/h4KF5eu+dqg7x9j7pCXeN8TFDyi4Oj3Wo0aHBkTZ+ud0KLlFCCbnT08OEtV+B&#10;PjTYTnBoRUc7FNhzfF9zAru8r7Ee2lUqFf+PrORIxAR5wU2mA+nrMZ+sw//8t/+BwihvPD3Qi28u&#10;zuHDxZ3MVHtwd08felICke5mjV3bRmiF6/m96MNQbxMiA33gZ22KkmANxktj8fDIBH66d5aKtoD5&#10;lhx05kegIsYDPVlhqKUahTgYIcrHA74aOzib6cLbcitiab3zw12QG2qP7GB7ZIVokMFjGqGKZUdn&#10;Y7yV7UFG/6hUhEqOMgi1Zs0a6BG42bkRfm4LVJUpdmojBKgbzV2NqGmuRlV9Farrq1FZX4nKxkpU&#10;NFTwWIEqKd6uruf3ymNVbTmqaytRXbdSVQ3yeP6+qRI1qqr5/deyalDXXIs6OTZWo6aRr99UhbrW&#10;WnTw+x4miPM7xmnxdtIuHlLgnCc4Mtp44dLKubEzrHPnj1Ohjqk6f+EELlwWqM7h5p1LePD4Jl68&#10;eYQPn17iux/eESoq0x8/Eqhf8Mc/fsafhOuPP7/Db7+/x8+/vMIvPz3DLz8+oVJRoXT0CJTOenXW&#10;XKb2r9+4Wo3qCFhr136tspCO3ga1doTsRyXz/lTu8TRXC2hG+tvT/jkinHCtQGUJG1sTQrUVW/Q2&#10;qz2l1DY4vG1kpAMLC3042q7MH5QRRJk4G+ppy1zB8uFtWUAm0AVR4VrEJ4QiLUOuU8pEXnEuckrz&#10;kF9RgIo6hv22asLSiMHRdmxnRhI4ZqgKE2zko1SDQfaE7T3NqGnll9nIL4tfUK1A2VDKL6MSLR0N&#10;6OdjthOEuflRZqRJWr859m4LKtSKDZRQO8vX3EaAZP/blm5+qe0M+u0Vak/cYVq5ESrlCEEZ5Rc5&#10;RKDaqaJNrXVoaa9HV3+TynRTfE9yjmSa6rWNPXJPbwua60uREheKaIHK0QJG+rpYt5a55W//A43p&#10;4Xh+sA8fzk7gu2sH8d31JTxZmsbZ8Xaco528fewAFgZ7kBcTSlXxQklCBLICtaiL88fBvnK8OruA&#10;Xx6cw/PlvcxWJWjLCkZ5pBvqqfzuRpsQzxzVVNMAM1MLNXxva2EGe3MD2OivQ4SrGVL8rJAVSrUK&#10;cUBGIO09M669iR472rUrmeozVHL+UaDSZdvZNtSJZeamfXum+JkOoLmzEflVBUjKTUV8hlQ64niM&#10;zUxhJSMmIxEx6YmIZcWx4tN4mxXDik5LUKV+n5GEeD4+ISsF8dnJK5WZhETen5C18nMcf47n7dTC&#10;dJQ0lKGV3/s4FWvxwILKYOcvHqetk/NjMpBymmDJTA45R3aCQBGsszLvUIbmT+LKdYHqMq3fbbx6&#10;9xTvv3uDb3/4QKi+w69/iEr9ij9Zfydcf/6davXnR/z662v8ylz1G8H6QnfrBmYp2TOXpdYokNE6&#10;QkWvvG7tGkK1CrIx9VaDTWoNPhn5k8s+ZC6eXEofpBVVsUNkgAPCZdsZmaXgYsXgagJjE32q02Zl&#10;+3QlSxlsgYmJLmxkn2BaP7nIUM5LBdEyyly/EF+5HN+WQDkhLMQT4RGBiIoJQVxSNBLTk5CUkYIE&#10;fiFJOanIJ1w17Nnau2Vrl1aMM6/IxEcBSwAbpMXoYC9Z3VyFnMoCZBZlISs/U01JyS7MQE5xJkqq&#10;CwhHLW0GlY6Nfid9/l9QiQUUO7iTtk+UpmewCY3t5SiuzUFOuQyL56C1o4qq14xeql7fYIeqjp4m&#10;9sLlKKooQkllEepa5DF8f2I3xaLSsowOdaOrp4UZsQgJ0YGIDvSEl5M1TJipNjFTrfn639BXnIiX&#10;Bwfw8ew0frp+hIp1AO/PL6qpSPeOTOPCTC8OdpZjqjgF7bH+qI30Q19uCo7yfd6k5ft04xB+fniO&#10;cB3Aof4KtKYFojEpEK3Mp0UR/ujg5zBcXYb8iGAC44xkfx9EeGhgb7AZ7mZbCJUNSqJdaTNdkU2w&#10;oj3M4GAqSkqoPo/+KftHqOTkvs6mDRjobsSZk/vZOU2xs+mlypSrRq+NDINHSAg8gkPgGRwEj8AA&#10;uAcEwCMgUB2l3Pz94RYgFQBX3nbRaj+XH1z8tep3riznAP7McgvQwoP3u/r7wiXITx3dtMymYQFI&#10;ypNziRXsbHtpAefU+a8Ll5Zx9dpZXL91EdepQld5vHz9As5fPYPTBOzUheNYppotn6cN5H03CNX9&#10;x7fw4u0TvPv0Bt98/x4//vodfvn7L/jtP37HH//5O/7xH7/h7//xM/74+yfawHf4/ZeX+H0Fqk3Q&#10;1SFYAtWWlV3dN8pcPUK19vN5CIFKT38TLMz04GRvAg8ZWCBUwXLZh1qbwh7RVKowrR2zkQ08XC0I&#10;lSmhMlTD5zpbmaX4d4wJlazlJ6vNujiYQNZcVzaSWUrACvGzR6iMIga7IDzcF2H8wsOjwxAeF4Ww&#10;xDiEJ8SvHFPikEFAKmvK0N5Vj35CJSApqKgqYxM96KW9am6pRQkbt0AYlRKL2KR4xCTHIjolhhWN&#10;1PwUfvGyzHITthNKCcyLkqlkJIglUMnJwtHtnUqhimuy+YXx+Rmy2XUCoS5CJ/9+V28Turqb0cGe&#10;uZZqmF6UjcTMVKTmpKOQYLXx/lFazWna0SnmguHhHnR2tqCyJB9xoVpaZ0/4OtnCmJ/VRmaqdWv+&#10;hpHqNLw6PEzbtwM/3lzC91eXmKt24tHBKdzeM4JTo83Y11SIeb6nXU15ONxfj4vMkw8Oz+P9JQJ1&#10;/wSV6jTenj+EpYEqdDArdWWFY1tlCrZVZKCLcHWlR6Kb1ZggW6e6I8vHAcl0DFnMxhVRbuoSkMp4&#10;D+SEOyJalkcwpf1bszL69+WXX/4TKlGrzZs3qNMWx4/tYf6cxhCzTUV9hVIj77AQQhBIcFbgcRVY&#10;/Fi+Wmh8/KDx9YOTt48qjbcvnLx84ejJn+Xo5QMHL29V9p6eLC84ePJnD284unvB3t0Tdh4esHN3&#10;h52bO1/LG1Fp8SiuLkbvUBdz3jyVaolZSaZGXcDNe1dw88E1XL93DVduXcb56+exfOkUjp8/gaUz&#10;R7F06jBOE7BLN8/h1sPrePTiAZ6/eYY3H1/h08+f8OPff8XP//EHfidY//jPP/Af//UbVes7/PnH&#10;N/iDaqWUSi5ll72f9Njo9XQJF22gDH/LQo3r1q7mh7ZK5SyBSl2dS9smk2XlHJVAFe4nsynsEeHv&#10;oKDQUnHcmLlkHQMjI30Ctfm/QWVBqBypVG6EU1ablZO9CirJU76ESlQq1BVhkVqERYUiLDYMYXER&#10;CImPYcUiOC4WoUlxSKUdLCNUrZ2iVO1Uk0FaOGafhW1q6n4foWqi3y4qK1BWISwhChEJMawowhmp&#10;jim0JRV1JQqKceal3cxVBw/Oq2FXGepdgWqUlq4D9VSp7LI0RKaFIjDOjzYlHKXVVKvOanRQLTv4&#10;PlrbalFeW0q7w8clxiM+PQV5/PvNHfUM0rSADNfjDNbDDOFt7U0oY04U6xepdYOfi4Ma/duwfhNW&#10;rfoSI1WpeH98DD/c2o+f7x3Fb3eW8cOVJbw5sQPPqFSPl2bw8NAM7h+axYND8vM8nrBBv798jECd&#10;xW/3T+HX2yfx8eJhdbVwb0YghgqiMVaZiD3dZdjTUYHJqmyqWwwaEnxREeGKmhhvwheM7owgdKT5&#10;oy3ND3VJ3sgjVBGyqA6dyhpCJfP/vv5qFfOVtA85uS/RYR0am8v5+cnEVYGqF2XMSdGEyis8mCpD&#10;ZfIXsLRKbZwJloZgCVDOLI2PL4EiVDw68Cjl+M8jASJUjh5ehO0zYLxt5+7BoycBI2wsOzcPOBGq&#10;yNQEFLEz66Ud3b1/Vm1yfZkqdfP2JQXKTSrQjYc3cfXuDVy4cQnLF0/jyNkTOHhiCftkFsdp2sUr&#10;pxSAD57dxeNnD/D0zVO8/eE9vqX9+/Hvv+E3sX//+Rv+638LXD/izz8J1W+v8Tst4BdGzEn6RpvV&#10;BtRGeluUTZN8tXGTqJWM/EmmWqemFSmobIzg7iQKszLsHUqoQrW2CGGeCvKRSzVsqEKmsDTXV0Pq&#10;Yv1W7N8mGPFvWPLvOVh+XhfdyRTeVDUZmpfZ6SF+YvtcqVK0fpGBCI8JR2gcKz6CFU2ooglVNCKS&#10;45BC+1JWW0YVkI3IOmjfhjC/ME6wxtXoUH9/C7/kauSX59NrJxKkKL4GFY+ARrCiCGl6XjptQjl6&#10;CKCcr9pLpVpa2qHOqRw5skeN/C3sJFTb2tUlAbnlWWwkkQhJCCRUEbSAecxlcolADdo7atFKK1le&#10;X0bgMxCXQrtKqAqolC1dDcxRPZgaX9lYbGikF82tDSji4yIC3dUUJX93J5gbbMXmjZupAv+OvpJE&#10;fFqexK/3lvDr/ZP4k/noH4+u4Jdbp/Dx0gG8OrUbz4/twvMTO/Hi5AJeLe/BN5dP46d7F2n7CJRA&#10;dWsZ787sw/JQDQZyQjBWmoCpyiTsay/E8cE6HB+ox9G+GhzurcTBrnIsthZhb2MuZmtSMVQYQTXz&#10;ZwbzRmGYE3OWqbJ/G+W6KjqYrwmW5Kv16zeoc2u6bDMtzZVYXJRZC4RqjFDxs41lh+YZEQQXWj5P&#10;sXmEyZmWztmPIEn5EiaC9JdSOfoISATHhxCx7L0IjxfBoUIpqAiUHRXL1tMDNh5Up89ASdlSqRz9&#10;vBHBLCYOoZd5WaBaPnMEV2/I5SjXcO/JHdx9dg93n97H7ccPcO3OTZy9fB4nLpzG4ZNHsZdQLS4v&#10;4iwt4c27V3BfoOJjH754iBefXuMjc9WPf/yCX5mn/vFfv+J//T+/4z/+8ycF1Z+/E6pfXuALK9o0&#10;Mwt9GBvrUEl01GDCFiqWqNP6DXKV5yp12YYe7zdlULWT/aGczBQMMvwtAwshfpKFCJW3PXzcrJVF&#10;lE0FZPhcFnmR3eR1dTfD0JBKxd7O3tIALgKn418W0FLNTo8IcEVkGOU70h9R0eGIiI0mVGzE8ZHq&#10;KGCF0gqGJ8WouX1lNSVoYUPuH2pTSrWwczvB2oYJQtXb24oGQpVXnscgTNvI1wgjVOGsCIIZSajS&#10;CJWMJspgxczsEBb3yR5DO1dOFB7by153TkElJ5CbCE9+WSZfK5qqF0IVikJZVT7/fjWBkhkb9Whj&#10;yUhWemEWEtJSkJKZjqKqErR2yy7sPbR/g5jYPoD+gU7UN9QgPyuVKu+OUG8N7a8rbIwMsHXTJkL1&#10;b2jOjsTH07P4g0D9/dE5/OeTK/ivpzf582X8dPM0FegIXi/vI1z78fz4DlrDXcxdzF6Xl/Dz3ZP4&#10;jXnql7tn8fb0Ik6PEOriWKpSBBZq07CnKQcnB6pxZqQRJ4brcGKsHqfHm3BysAZLncXYUZ+OsZJo&#10;9GUHoyHRG7nMVOEuJrAz0oHuRsYDgrWKuWr1KpmjuBGbNmyAAZ1Ia1MlDuyfVzMTZPStvKFMDSB4&#10;h9P+EaqV3BTATBSgwNL4UZn8CBTBkvonUP+vUrbvX+BRUNHyCVhi/QQmVa7ucOJrRqYlKvvXT8u9&#10;h5nqFKG6dvMi7j26jUfPH+DJq8esZ3jy8gXuEawrt6/h7PVLOHn+NA6dPIxDMiXq0mncunudSnUP&#10;T6hUD58LVK/w8efv8MNnqP7jf/2G//3/+wP/+V8/4+9//4i/E6o/fiVUbl4OcNRYwdLCEKb80AwI&#10;jw4h2CRX5xKmNQRr/aZ1zEay4tFW2jp9NQtdFl0RCxhIqIJ8ZdTOHoGeDoTEihbRBLIrvCzAuFFn&#10;oyqZB2hoqPtPqGR7UTcHY3gKVDKHkNYvNtRL7aQYGxeCmARp+LFUhSgE066FUF3CYqUiEZ4YjZS8&#10;NJTKeStCJQMBagSPmWp2YUSdh+rtaUNjUxVByEUMoQoRxSOYEYQpkhYyiq+dRptW01iBoeEuwjjC&#10;XnaGKrULJ+Rs/rF9OMR8JcPpcjWowFNQkslMRrWMDkJcUgTKK/OoTgJVLTraCRWroq6M7y0d8SnJ&#10;SM5I45dbgvbeFmzf3odJArWd4bm3rx0NhCorNZ7Wzx3BhErrqYGDhSn0GPhXffXvqKQavj85Swt3&#10;DL/fX8Z/PL6A//3iFv54dB0/3DxDgJaUWr04sRv3923HpbEGnO6rwsvD0/jx+nH8/vgabeA1dTnI&#10;qW2EqiwJLYladLJmK1KpUlU4M9aC02PNOEWgTm1vwomhWuxvy8dMdZK6FKQzMwg1zFWpATbwdzKE&#10;BWOCPt+fzoa1WP3V11izioBt2IQt7AhMDHTR2VqroJL5ciPj3ShvLKP1ToFvWCjtX+BK0f65+FOd&#10;qFJOkqX+Baj/L6hUhiJIolQCl8Bkw/ykoPpXoFg2rm7QaH2oVIkoYYfbv20FqtPMStdvXSFAd/CI&#10;QD199xzP37/G8w/v8fjlc9x+eBdXaAXPXrmAo2eOY+nsMVy4fA63790gVPeVUj2mUr369g0+Uan+&#10;D1S/K6j+i1D94zNUfwpUEXLJgVzM52oHG2sT5qCVPYrUGgTsldYRLFlPQtRLzYRQa/PJ5e+y8dpK&#10;HhKVCfKyQ6C7HTydLGCrzlFtVYMUm3Q2qSH1rbSWsumABS2kPTOV7GrvQqWSa698CVVEoCsSCVRS&#10;UjiS2HDjkmMQlbQCVaBkqlhat2jaQBm4SIpkHuIHV5mLxtZKdPU3q4Y/PTeImfkhdbu3rwUNTbRs&#10;JdmITov7DJXYPxZfK5xwpbLx1xKqYeadhR1jOHhgXgXtk4Tq+PF9OHx4QZ2/Gtveo/JSYXEOYhKj&#10;EEQ7E50YgdIKZqq2FZXqINwCVWVtBVJz0xGbmoik7DQUClQ9fH9UqhmZzUH4e/raUFdXhUx2DuEB&#10;HvD3coKPix0crM2YazdRAb5EboQ3Xh+dxI/XDuK3e1SrJ+fxjyeX8POdc/h07Tjend2PJwcmcGO2&#10;B8d7SjBVGI5btLC/Mgv8dOM0/hT4rp/GvcUJHCFA/fkx6EwJQWdqKLrSQ7G3JR9HZZno4QacGyVY&#10;w4042luFvYRqujoZg4WRaErRojTaDXE+ZvCyo5thZ2uwmR3kpvVUKkK1hh0vVUp2HLE0N1bn3hYX&#10;5wjVJO1fDyrqK5GYlQbf8FCqk0BFGygje/6fBydUESZfgkOAxNrZfy7JTU60fv/MSyxbZihrqpGN&#10;gogqxRJ1slHlBmsXV76WD6IIVWlNKQbYge07IBcTnlgZzXtyF09eP8az94Tqm9d4+c17ZqWXuPOU&#10;NvDBbZyjWh2/uMw6iYvXzuPW/Rt4+BmqRy8eEaq3tH/ff4bqN0L1J/7XZ6USqP7xB6ES+5eRnYzY&#10;hHD4B3jCxc0OFmzwcq2TnLOSa2hkIqzYPzUCaCCLtKycAJbcJOvzicoEeMvoHfOUqxVc7U1hIXmK&#10;AIk6yT5HshG2Pq2gCaG0oi+X0T8ZmneWrUQ1JlQ7WyRE+SE9OQLp6VSQDDkHIecsEghVJKEKR1AM&#10;1YqWMDg6FGGJBE8mkZZnoq65FG29dRiSfWFn+zE1OwA5L9TT28jflSOnNAsxaYQzLgzBseGEk6/B&#10;CqUdTMlPU48Z2dahoDpEqE7Q+glUMhFTZlXs3jXOHNRHNWpAcSnzGWEPjQpBNMEvrSwgSHXo5O86&#10;VaaqVycu03PEJiYjMYf2j1+uQCVgzsnUqcl+dPY0obysEGnsIKJDfdk52cHHyRYaGzkBrIuvv/ob&#10;Yn0c8fjgCH64uh8/3DqCXx6cwm/3T+N7uSDxzB48W5rG9YlOHGopwEBWMCaK4vHNqX34r8eXmafO&#10;4Psbx/Hs+BwuTXVgZ30OOtKCMJwbhe3FiWiI8UF3Wjj2NRRgqaMMR3uqsNRdif3MVAsN2RgrT6RV&#10;DENtgi/yI5wR4WYMdzoUIzoOA3aSYv9ksELOT/11KY+Toy3GaLvllMQ+2miZAVHJjkPOT/lEhKrR&#10;P1f/QNo+/8+DFCsq5ejjyfIgVF6fR/t8V0b7JEPR3tlTjWRAQsCxdnGHlUbgcYONM+/TEDLNyn2W&#10;GldYOhEqql10WhJKq8swuK0f+w/twdkLJ3HjLqF6eg9PCdVzBdUrvPrwDk/eESqq0PVHd3DhzjUs&#10;XzuLU1dP49KNC7j94CZtH+0ioXv04jFefvsOH3/9kZlKBir+IFR/J1R/4j8UVJ/wn3+8oVK9xBdl&#10;FQXIyUtFdGwwfP1kAzFjGBhuJkRyRecKVOs2rFG3t+pthImJDmyYweQ8k6ezWDeqFW2gn7u1Opnr&#10;ZGOoBjREmWRGupqVrrtyqYcFM5nMHRSoZPEYF0czNTwfHuiCzKQw5GcnII/vJYcBPi0nFXGES6xf&#10;ICEIpEoFRYcQrhBmrFDEZUVThVKZYQrVcHfvcDPkku7xaZni0oGu7oZ/QhWdGkOQ5LnB6hgSJ2BG&#10;IK0wFbUtZRgWqHaKUs2pPHWSlknAEqh27Z5QAx8dXU0oqyhCKt+TqFVCegIqBJiORnR2sTolUzWi&#10;pqESGfnZiGcPncL/o6S2FB19rWqmxez0IC1gH1pb61CUl4lUQhUT4gcfZ1sFlYuVFayMDbGaecXf&#10;0Rw3dvXg+6t7qUyL+FZWULq6hDe0fI8PTeLOriEs91RihDlJlm0+OtCMmzsGcWa0HvvbC2jtGnF5&#10;phO7WwqpOIHICbRHfYIWHcmBKAl2QXmkH7blxxGsHOxpLmDlY6E+G+MVKegviEZ7eggqZVf9ICcE&#10;O5vC2VwPxuwkjfV0sWGdzPdj3l5L+7dpoxpO9/LQYHZuG/YvzqqZ3mNU5aoGgSoFPsxUK9YvEC4C&#10;1edBCicfgYrwqBKlkmF0KhRtniNV6i+7J9ZOVMjKWcAhQE4esHRk2XvAwsENFo5uMOfRzN6Vecsb&#10;kSlJzNsVK1Ad3oPzVB81kvf0Lp6+eopnBEmUSqB69u4V7r98jNsE5/rD27h49yrhuohrd67iLjOY&#10;2L6nzx7+E6pvfvkB3/9Opfr77/8Nqr//+RH/oTLVK3zRxIZXUZWHjKw4hIX5wJmZyNhUR0GlroWi&#10;f5ZJkwKVzIowMtoM2SrUSa3Rt5KH/FxX9tqVdftsLWVx+y20i5uYxSSbyTJk9Ny0lX8BJYtxClBu&#10;MqPCe0WlCrPiUV6UgdKSXNqsPGQXZiMhMxVBzEEBbHz+UaEsWtWoAELGzJUZiayiZMp8NurbZDvP&#10;BjUrfVRmPgy1qAxUUV+ErOIMRKXEKKCCYoIIVRChCkYEIU4rSkJNaymGCNX8jm1qAq3MaF4+KZdg&#10;78PS0k7sVrMDBtHR3YzyqhKqUBrzUry6AFKm1nR2NaO7pwXd/H07b8t0mayiHCRkpyt7WcqM1Sk7&#10;pU/0EaoBjI10o5HgFWSnIl0yYqA3PAQqF3s4W1nCwdRUnQB24ed4frYVn67swofLu/HN5X14d2a3&#10;mlVxa/cQTtO2TZUmYCg3EsfHmvD45C4q0x4c6a3HdGUaZiqSMV+TgfbUYCS4WyDITg9hdAfJblbI&#10;8XdAbWIAwQnDRHkK5mszafnSsL0sGQMFtIlZYaiL16IowlVdTh8o6ysa02lsWbF/a1fLhYnSLtjx&#10;bt4MXZ3NCPBzx769M/wMF7Bv/yzGpgbVlKL4jGQ1UPEXVM7q3NTK8Lka7aNC/QWVk7eMBMrRk0Xr&#10;R8BkUEIylBWhMtc4w5wAmdq5w9SGRytXGNuw7NxgxKOhlQusXL0RkZxMqCppQQdwYGkvofo8PC5Q&#10;vX6Gp+9f4amyf+/w/N1rPOJ9DwnbXcJzk2p288kd3KFyPXxGlSJw/w2qn2n/fv8Vv/z5G/7+X3/i&#10;v/6fP/CP//zpM1SvCBWVqovWqamlHCWlmUhi7+3t46S2zBHLJpfCrydY6wiWACZQGfLDtaIVkI2y&#10;PV1kZ3oLeBEQFzsj2kI9mBrLpeC0jjIzQy5MJFR6tH6yZroNX1cuG3Fzks2uzeHFLzg40BlpSSEE&#10;Kh01FfmorCqkIhQitzAXcekpCGYGEqC0kSHwi/BXC2P6EsIIZoP0wkQUV2WhtrkYHWIBZdmpkVa0&#10;9dTxvlIUM3Ol5qUgnLYyKDYQgTH+BEtLqAKYy4KRVpDAx5VggM+ZXRhWM5/V1P/P9k+gktA9MTmE&#10;rp5WlNNSpGdnICE5ASlZqQoqmRnR19+hqrOnXc1zyyRUolTqXFpdOXoGZbf2Plq/Pgzw8dXlBchL&#10;T0JyDG2t1psdjC38PF3gbGMFWxPab52tMNdZjyNDtfh4cSfenZvHq5NTeHp0HLf2DmB5Wx3malIx&#10;kh+FY/1VuHdsBm+uH8enmxfw6vxR3D08g9MTbZglVD2ZoSgNc0N2gCvLnSUq5Ym2tBD05ETT5kUT&#10;piSMlSRgsCAWHQSqQfYOi/FEVogTEv1sobUzgLPJZpgzV2+h9ZNzVauZpwSqzZt1YKC/Fd6ezti1&#10;c4r2bwc/x3mMTQyoDiaRn5NSqs+zJCRLyTC6kwxMfD4HJbcFJg1vO/vKz4RMYJPhdA+qlBvVyZlK&#10;RKBM7FwVQEbWboTIFQaWztC3cIaeuQZ6ZhqC50kXkoSSqvLPUO3DhcuncfveNZWPnhGg54Tq2Tdv&#10;8fLje7z88JYZ6xXhImhvXqiBjEevHq0oFG8/e01lI1RqSP3jG3zz03f4/ref8TNz1d//8w/81/8W&#10;qH7En398wN9/e4M/fqFSDY62obO7DtU1BcjKjENAoDvsHBiYDbaoVY/WfbZ/cjn8Fn7RhkabYG2p&#10;vzIjgrZA9qlyZzZyIDByqb2cJJZrqGRGhswp+1eobKlSzo6yXLM5vJm//L3tEcVAnp0ZjcqybNTV&#10;lqg1AyqqixRUsYQqMCYCfpHBBCqYX44fvMK82PN5MGsFICU3DoUVmbRchWjtlOlAtGFUrLr2CpTU&#10;5CK3OJNqF89MFkSF8yWcvgiUivFFMHtieX51QxH6hprVJFy59GPp6Mron9g/gUoWV5yaHkF3bweh&#10;KkdGbhYSmZfScjNQy0bT09euRg8Hh3rQ3d+NBuYqmZ+YmEMLW5CDSlqgXkIlAxUT433obKlFUXYa&#10;cghmIi1tADOFq6PMRHGHi601bBn4jQwMobt2FaYb8vDp/E68PzeHF8e24+7+PlxeaMexgXLMVyXR&#10;suXh2q4B3D+1A69unsKHOxfwRq5MPX8Itw9O43hfPRbbirGLFrCc/3dBuDdaCFJDeihaMkLVDIv2&#10;zBB0ZYejlxayKzMMzakBqIj1QK7MVJdNAAmVj60+7Aw3QJ/tYQNVVK6vW7NOOtpN2KqrRxdiAHd3&#10;R0xNjeDQ4d1YPLhAKz7ITmdloMInLBiuWl9VCiiWnIeyJ0R2LDnBK7bPQTIUy9Frxf7Jz7butH2u&#10;LjCn7TOl3ROgDKhI+hbuLDfomrlgi6kLdE010DVxopJ5rEBVLfZPoNqPi1fO4i7z0ePnD/H8zXO8&#10;fP8aL6hSrz9+wKuP7wjXW95+Szv4Bq/evcCrt8/w8u1T1jO8YD17/ggPXtzH8w+v8OGHT/ju1x/w&#10;0+8/4Y9//Ib//K8/8Pd/fI8/fn+P3399i99/eS1QtaO3vwkNTSXIL0hGBL22s6s1jJl/BA6ZAyj2&#10;T44yi93IcBPsCJXMiPDVmLKoUrR91vTcso2lgCdrbQtUGzeyZ5Nwa6jDnPV51NBpBSg/dxuEBmiQ&#10;GOePgvxE1FTno6mxnO+jklmlGNns7WPSPkMVEaTmdHkx1HuEehAsD9pCLb+waBSWZ/DLK0BzWwXa&#10;O6vR3FGJyqZi5PH+FGa00IQwwuijlnv2UUuGsSI8EBDri6TsGFTU5SsYJ2f6sWefLD21C8dP7lPZ&#10;SkG1j0o1PYzO3naU11YwL+UiISsd6QSmobkGA4NdGB7tIVi9hKcXTZ2NKKgqRio7hQza2OqmWvQN&#10;dqpcJufPGqpLkEsoM+JjEc8A7+vpRhvtiGDC5WZny87JAqaGhti4+mvUpoXhzclpvDk9jRfHx/Hw&#10;4BCu7+rGue11ONyah+ODVbi8oxePTy2srKp08TCeH9mBu7NjuDzSg3N9bVjuqMGuqmx0pUXR7kWj&#10;i+rcnB+DumxaPALUmBaolKklOQDNrOp4L9o+F+QGOyOD30+0pxU8bfRhrb8R+ps2Yc3qdfh6jVyc&#10;yA6TUBlslfX1jREU6IPBgQ4q/KK65ELsXyVtrmQqX1EqP0Il56Vk2JwlI3wrJ3HZiXsRJDVg4UnA&#10;5ASuJzRUcEdfOSflCmtXV1homJscPalUBMvaE0ZWPjCw8MQWc3dsMnMlWAKVI9XMHSGJCXQw5f8N&#10;qjsC1YtHhOQF1emNgurVN+8VVK8+vcPbbz/gHes94XpPa/juw0tVAtlTQmEyLYQAAP/0SURBVHX/&#10;2T3axpf48P0nfKJa/chs9cefv6r5f3/8+S1+/41Q/fIGv/1MpVKWabBFLVxSyoaYkEhFoAW0sjZW&#10;56bWrZfrqwgJLaBSKkJlS1WSa6pk+WUvJxM42RqqoXI9vU3/PGm8gY+XEUQ1k8JYdyWHMUvJFCcf&#10;QhXgYYvIYFekp4SgtDQN9Y0lDPDVaGquIlQlyCzOQXRaMvNUuILKO5RQhfjALdgN7iGuVBp/BVUB&#10;nyurGcnl6fI/NLaUsfHnI6skhRaRdjacXyatj4vseh/gDI8gF3iGuNBCeiKOuaycitZNdZuY7lMz&#10;0uWSD3XF6b9ANUmouqhIctlCTmEB0rKzqIIFaGqtx+BwD0a39WJktB+DIwNo7W1BWSMfV1HCKkZt&#10;m1yeIlcBD2N4iGpXlEvrl4K02ChEh8o+vs7w0jghTOsDb42GamUDa2MDbGSjDXW3xdPD2/Du1Axe&#10;nyJYVKt7+/txfQcb73AFTg5VY1dzPibLUrFYkI7F2EgsBPphIcAP0+ztp6kI/U72qNLXRRnVpJiN&#10;v8DBEiVB7ihlp1QS7YPapADUJPmiJVUm3GpRSZUqDHdBfogbkj3tEM7c7GGhC3dLQ5ht1cFXf/sK&#10;a8QCUqm2ME8Z6OnC3MwQYaGB6GGulKt09+5bgaqsoUKNgvqEBcFNZlGowQg55yRD5DI07gZ7Ht0C&#10;Vta6D0+MRGyarF4Vz4qj/Y+i/Q+FR0igUjNbdx9aQV9YuvjBwlkLEwdvGNl6ULncViygGZXKyQPB&#10;hKqoqgwDYv+OLOLClXO48/AWHr98RJUiKLR8L2j9RKle8/jmu/d4//1HfEMV+ua7D/iG2en9p7d4&#10;R7v3io8XqO7JzIq3zwneN3zcR3z3E0H642c1U/33Pz7ht19lQu1nqAZGO9E/3IYuWsCaqhxkpEcg&#10;mA3X0cmCVm+rWp55LW2cXDcjUMmWN3Y2lHvJRJKN7I1gb60PE8lSVCVZ509so5zjknNdK5fO0/rJ&#10;MLy9rDAri7xYI9DLDrGh7shkWC6nhWtupdK016K5pQqVtIFZRdmITEmAf2QofPiFKahC/eBKe+rO&#10;RhFEhYvPikJecRoqqnJRSxvXQLCqawtQWJKGZAIXFKslUC7sAR34pdjRq9vDSbZBDdQotYtJC6dN&#10;yFWXZ8j1WDJqtXRElvWVS7hp/w7vWMlUhKqDSlVWW4nsggJk5GTz71JZWxvUhXRy8dy2sX6MbB9E&#10;O61eFWEr5GOLairQ2NGMoW39tEZD6GhvQAFtYS7zVGpcDEL9/eDu5MhygOzuEeDhBg8HO2hsLaGn&#10;qwPjzetwZKwJny7N471c+XtylpCN4cHhEdrANhztKUVTfABMvv6/Ybb6K6Rq7DCYGo2dlTnYTTs9&#10;zIZa5eKAKh/mKY0NkhxoufW2wJF23ooV6WSJqjhfNKUFoCcvEk2JWlQRKhmgKAxzR4qvA0LZcbqa&#10;b4EnvztDOpWvvvpaZSlZA1B2AzEwkH3FjBFJiy7n8mTu377FOYxOCFTl6vIN90AZnGBWUkC5wc7N&#10;BbYurmoSrCd/F5MSiwx2CqXqeyxEY2sJP1t+l3V5yCvNoNolMAuzgwyRbCbD8oH8LoMIZCBsXHxg&#10;4eABUzs3GFu7UNW8EZYkJ3/LMDw+hENH96lZ53ceUqleP6ZKvcJLlado/z4Rqm8J1/cflK0TBfr0&#10;4yd8/PEjPhCudwTrNaGSIfW7j+6qwQwZ3HhLsD5RsX6hDfzjz5/wm1wFrIB6iV9/ek77t61bQSVr&#10;PTTSCuXnxiA6korAXtLU3EANia/fyFq/nlBtgAlzk9qYzVGgsoCrnRGB4YdrtDIMv34Di48X6ycq&#10;JWBamBrC3kpmUBAqF0v40PoFs6EnMDDn0uNXsWG3t1ehq6uBcK1AlUOoohRUtG/sqbxD/alUflQa&#10;b3gG+1DBAviFRbKRp6C0MpvPyaXq5KO4LJONPk4tWaal1XPytYeNuxVsPaxpJWxg602LRbA82BNH&#10;C1RUua6BJszMDKkFP2RNAwFKLr9WAxVUqnEC0d7bxi+qEun5eQRWLh/JpeVsxDCh2j4+gHEG81Ee&#10;u6hc1W1NhKoaZfU1aOlqU7CN83cNtI+FeRlIT4pBSkIMQth7e7ho4O7ihCAqVZC3Bzwd7dnxaGBi&#10;SLX66ktUsLf+eHUnvrm4gDfLC7SB03h6Yhw3dnXiYGcBdjUVYLKuArUJyeijgu6rr8DhpgpcGenG&#10;zupCVIX5oCEmCFkyFYoqZW24GRtW/Rt01q1Ggo8LqqK9MVQUi968KNQn+qEs2k3Zv+wgJ8R52UDr&#10;YAQLfQK0aTVWffU3KtQGyOq0GwmWvp4+turpwNLKBHHxEWjrqGMnNE3Fn8EwOxlZ0SoyJY4uwUed&#10;cxKVsmfHYetCqDQucJEpRfwssosy+P0VoaWtEr1shz19tejsqqL7KFYn2LPzU5HEjigsNhZ+4XQu&#10;4WHwDQmHh38onDz9YUewrDVehIvW0dOXfzMRpbVl/D6GsHRsPy5fO0MobqmRvBcCleQnWj5V3xEu&#10;QvUNYfpWoGJ9/PFbfPP9NytQ0f49enKfmewu7lOxnjKPyUnjbz59g59+plr9/j1++e0b/PzzawIl&#10;Fyk+JVTqsuYW9PCfaW0qQkkhAzStla+vE6xtTNSI34ZN/BA/D6nLeSoH2j0PB3M2AOYp3rYy12GP&#10;RahkFVNCtUGdu5DZ71uobHq0foTKmlDx8Z4uVlQqG9odDVLjtSjk36urLyJQ/DC7m/jB1qGCH4gM&#10;qUcnx0MrSiVQhWhZvgTKV8HlLxNu5SRwpuwVlYT8sjTkUaHScxIQmxKq1jL3CnaHg5ct7YI5w67F&#10;P8ESxfIIdkFsZgRK6/PRw/9/dm4Yi4uzyvYJUFIyU13WShinUv0FVRozVWI2oSoq4HttUko1RmAm&#10;Cd4YLV7Ptj7UdtACNjWgsrmBz+vA2OQIRplxqssKkZeZgpT4KKQSqiBfHyq+Bn5scMHMHCFsfJ4a&#10;R3gxmNtZWUJ3w2a4Wpri2v4RvL8wj9dn5/GKVvDJkVFcmWvB8kgVLs634+nyDrxc3I33o+P40NyJ&#10;j6W1eJdWjHuJWbgUm4DjtE6zVnZoNDJFlr4+4o30UejvSbsXitbkQIyXp6AzJxzVsttHFFUqykVd&#10;9RvhbglHZuXVX/8N//Z//19qJaVVstQzwdLZvIUZ2pAd5xZ1Yt8/wEsNMu3ZM02wCNVoHyqqSwlN&#10;LOGh7aPVk7J3pVIxH9k7u8CP7iM1J1ktIScLW8rqVtvkSu5htsdudkjNJep0Tx5VLCM7DQnJSQiN&#10;iUKonIrgMYCAuVO5NATJ0Z0ZzcVLXVYSn5nGPFetPvcjxxfVRYf3H93G01dPCBWh+AyVUinWGwL0&#10;De2cUqr/D6gePr6HO/fv4K6cBH7zAs/evcHbD+/wA23gL79+ix9/foeffnyJnwnUzz8Qqt6+JjX7&#10;oKe7Fq0txSgrSWTOCUIwLZYj7YG+oY6CSra9EeWR/XodmY08HMxUyaqxFmay0bLkKVG1Fai2bNkE&#10;fQNdmJgy5FoawVHN9TNlg5EFXuwQE+yBzJQw5ql05qgyQt2IXuaR1rYGQlWOnIIcxCav2D/vkAB4&#10;B2vhxTDsxsbgTrXyDvVBINUqMiGEEIUhkYAkZ8nUphAERrFxBrlC4+tID24Jc1kzg2BZU7EcCJYL&#10;1UpWs43PjmL+KUTfSNvKNKWDsvD8XrVAyCmBSjLV/ilsZz5o62lFcXUFUvNzkJSTidySYma4ZipV&#10;r4JqglBtnxpBL3voxp4OVLY2o7a9BZ0DnerL7e9uRXleJnJS45GeEI2EiDAEMlt4ODrB39tbARYi&#10;S1QTKG/aIzdHWxjqbVW7F3YxM709O4NnJyfw9Chz1b4+XJhqxNWFdjw6tA1PqV6vz+zFw4URXGen&#10;dL2oENfjU3AqKBzHAoKxR+OM7ZaW6LA0R7mdBYrZYdbRNralhqIjJRBDhTFozwhWeao01h3FcW5I&#10;DbSDv6MxjLbI5f3/hq++ZJaSjQnWbaQj0cHWLbrQ26rHHK1LuHTh6aFBUVGmWtJg9+4Z2uFBVDBX&#10;RiTGQOPtybbkDEe+DwfCZMejnbMzQuhCcgsyUFNXhLa2Kgz2N2P7mFxJ3cb2UINWgaoyD7n5aYRK&#10;1CoZkYkybzMaMXHRBCsS2tAQuPsyr1EFNR4e8ArSIoUWu7apjp3hNubjA7h6XRZwuYtnr57R/n2G&#10;irnpL6jeEqAPhEomy3788b9DJQMVj57cw617N3Dr8R3cpwV8/Jq57O1rfEeL+NNP3+CHn94SsBf4&#10;6YfH+Pn7J/iiq4M9REclutsrCBV9bEU6ctlAI8O94eZmC2OTrfwQ5cz5OnrozWo9Pxlw8KRSudNn&#10;OzFfmZt+PjdFdRKoxDLKNjkyVcnUVNY+lxkUpkqpZFa6TMCNp5LkZMahsjwHrcxTfX3N6hoomQ5U&#10;Rdsgo3+xqQm0cMHwCPRlj8T34+NOX+5MS8dA78/GRzADI2SHDR8Ex7Knp/L5M3y7ExhHH1uqkznM&#10;HU1gwexnwcAtNtDBwwbOzFeewa5IIIRVTcUY3NaGHbu34fDheVq/fTh9WlZDlZVS99LKUKmoQO3M&#10;VKVUqozCfCTn5SC3rBRtXS0YYY88zvwwOT2C8ZlxDEyMonWoB/XdbWjoaEXvcC+2bWeeamlAcVY6&#10;8pgx5PxUXFgwfGmDfNjIAry8oPX0QlgALS6B8vFwhbuzA6GSxqsDD1sjnJlrxcPDw7izvxc3drfh&#10;8lwT7uztwzMC9fjoFG3hDB4fmVA7Jh7tLsN8cRJGk8LRE+GP9mBP1PprUOnvhPJAF5Qxy1bHaVHL&#10;XFof54OOzBBl/YrDCEakK3LCXdVCLxp2oGupUv/+5ZdYTZVau1qG0aXD3Kwyn5yHlLUpTE304Whv&#10;wXwch8lJyaYzGNnWg6qqYnZ60fzOPGDn4ARHR2do+P86OGlgo3FS8zhLynLR2FSq1mQclYnR2zvR&#10;N9qMVrbL2up8gpqBVLaT+LRYdp5yoSkrPkZVFBU/gO3DS+sLN0LlSsX3C/ZHVn4WGphrJ2a349jJ&#10;g7h246JSm+cvCdX7V3j18Q3efFoB6l+h+kCoRLH+NVO9evecz72jZqzfpIW89+IRHgmcVKyPVLvv&#10;f3iP7398gx++f44fCdTP31KpOpry0dVciO7WMvYMZaiTNcFzYhETpYW7hwOVSV8NUKgLFQmVmZnu&#10;yhQlBZU5HK2NYUbwZJ7fxs2bVlRNoKKqyd5TpqJUzFNOdisr0fqxYYcHOiIlMZD5Ihl1tYXo7KxV&#10;i6TIJRztHfW0ERXIKZXzVAn0z4FUHW+4az2pMITF3R72zHt2HnZwYY/rGcBMEuAEt0AnuPJ1XQIc&#10;YOtJdXI2hrGDIcypjhZO5lQqCz7HRsGm0TrAM9wNcVSqalreobEWLOwZxqGlObVE8PIp2r9TByFL&#10;Du/ZO0uoRtDeTaiqCVVeLpVKoCpBq4KqFxMTQ4RqG8Znp9BHqFoGuwhVC5o6W9A/2o/RsSE0ysBF&#10;Rhoy2dPGsyGIUnk4OEBLS6RlD+vj5omIwEAenVeG2V01MGSDNSBYuhtWoYgAXN3Ries7mnBlvhE3&#10;d7Xh7v5+PDsxjVdnaP8kbx2bxd19Q1geq8bOpixMV6Rie1EShvNi1PSk5hgf1EcTsBgvVLMqIggX&#10;jzXxfigMdUFekCNygpmlvK3hQ5CN+V1++bd/x1eyvt+a1di4jt+tnCahCxHnImuYyCU9JszNDrbm&#10;SIwNQXtbDXbvmcTo9m6qTCFi2Phd2eDt7B3h5KCBhmDZEzAbJ0eEx4ahvLJAbWPT3l6NPkaA3j7a&#10;5tZSZJek08onEaQodpoBCI4ORlRcJLNbNKJjIxEZK5fwRFCpAuCp9YYH/4aLuzv8qFTZBZloam/A&#10;5PwEji8fVpfQi9q8IFSv3r3C62/esGjtPkP1hgC9Z6ZagUoGKgjZd+//CdWjJ3dx++4N3Hx4C7ee&#10;3sODF4/xnGB9Q8X79vt3rJf4/rtn+OHbJ/jxOypVS1U62uty0NlchPaWMtTX5CE/LwExsYHw8NTA&#10;zMIIm3Q3qHNUsp+UlaUeXOyNmKcsCJUFHC1NYGasT4jYc8kk3M3y2E1UNTYIgYpQ2hA8jdhFZ7F+&#10;togJd0dWWgTK+cE1NpYoLz2yTZaw6liBqqGCjXblOijJTtowP2gDPeFJhdJQPR1crWDtbKHg0siI&#10;HpXP0dsGdl6WsPGgKrkYw9TRiGUKUwcTmEjYdjHl762h8beHW6gG/ok+SCqOQXVbAQbGGjG/awAH&#10;D8/QLuxZWd2UYB0+sht79s1gfHKYqtSG4ooypGRl0moyUxUXsTdtVktiTfL3U7NjCqp+QtU00IHa&#10;ziY0d7Wib7gPAwPdqCsvQXFmOhLCQwhUCML9/eBFG+TnToCoWL4eXojwD4AvlcrPy51K5Qh9sdBb&#10;N8GIn6U1lX+gNAHnJ2pwZqwKF2bqcYuq9eTEJLOWXEu1iA/n96nrqh4dnMTtXUO4sL0VJwZrsbe1&#10;CBNUrkHavW7CVc//vSzKDeWR7iuzLfwdkcGOJoPHeC8r+NkbwFJ/M9Z9vRpffSWr0MopEjqQjaJS&#10;W5ivN6rJtDJLXVdHlMqAudkIYcy7BbkpWJjfBtkwTaCKI1SetLmOdo5wtF0By5aA2RKqSEJRXkGo&#10;mKeamivRTLhq6kuQyM7WJ5ydOu2+MztTRy8XeNKthEaGE6goda2dLLMQFh0KX8YCdx8PuHq4w9nN&#10;VUEl65AIVFOE6tipJVy7dQkPn9zHM0L14s0rdfJXTvSqGRUf360MqQtUolZUqW/+X1A9JFS37lzH&#10;jQe0gITq3rNHfK0neE8r+e33b/Hpu+f4lgr1/aen+EGgai5OQGtlOjqZLToow/U1+cgvTFbXNHl4&#10;usCUH9bGrQLKBhjo66wMjcusCEdzuNmZqkvjTU101Vw/yVJiAWW3D4FKRv5kBNHGxgQuBMpLtt7R&#10;OiKBlqMgNxZVtH5NTWXo6qkjUO3oGxSlquUHy56qNBtRqbHwj2AvFUZrF8BeSAYYqDZOLlawkkv2&#10;5dot5iMnP4LmuwKVtbsZzDSGMLTbCiM7AxjZ6sPYXh8WbmZwJHyeoWzIcR4IzdAipzYBdT0F6Bmt&#10;4RfQhT0Htqt1646e3KO2ShGo5CrW8YlhtHa2ooiWL4lAJaTTIjO3tHWuQCXTmP6Cqm98BI397ajp&#10;aEJDWxO6+7vQy4wlUOUmJijbF0uo/NmzejO0+4lKsUEEMBdEaGn/2NhEqdyc7AmVzArfAFODrTDc&#10;sA6h/Nyna9JwiO95qT8f5yZr8WBpGE8J1ssz83h7fjfeMFs9PbKAO7vHcG26ByeHG3CgqwxztVkY&#10;zo1GV2oQ1ckTJezY8gOckeZugxRPlq89YugitHaGsDOiEq1djS+/XKXm+AlEmzaJOvE7JlyyJoVc&#10;+SsLvkiONjIyYK7SQXCwHxLjI5gfmzBLO1xVU4KYhFg405bZMzva2zrAwd4JtnYOsKFKxyRG0yIW&#10;sQ1UEChC1ViJWlr/pOxkQuTNnCSjeTL0LvuDecE/PAiRzFHRMRGEKpSZLAQ+hM2Vj3NmFv0nVHkZ&#10;aGyr/wzVEVy9JTPUH+Dpy+d4xjz0gmr14t0bPHv/Bs9lFoWc/KUFVGAJVD98+CdUMqtC7N/N29dw&#10;nVDdJGB3nz7Ek+eP8Y5WUpTq0/evaAVf4LtPL6lWL/FFA61BW0UagcpHO4NhfV0h8orTER0fCncv&#10;DUysjLFFLgXhFyzXQ9lZm6htdOS6KXdC5UBrZ6LsnwAlC2duUkola1MIVGaEyk5O+sq0JC9Kfogs&#10;kBmgoKoozUJtLT/U1nJ0djew569DXWM5SirzkZaXhii5IDBCi+hwX0QHeiDEm3bJwxZu7tawVFnJ&#10;HA6etnBmg3CirbNnL2tFqEycDKBnsxn6NjqESpdwbYUloXINdIBvJDNMggcisrTIrUtAbU8u2kdK&#10;MTLNhrC7H/uXprB0fAFHju1Sa8bt2j2lFm5saW9CQUkREtPT6O/TkEOoWgWq7QNUMkIl9o+Zqn9s&#10;BM29nWqQok4GKvplk7E2VJXkIys+FtH0/DG0f1pPd/i6eyDA21tVqFbOU3nCg1BJptLYWROozepS&#10;CyN2ZsZULBdjHRSHu2C2JgF7W9JxqDsPZwjWnQP9hGtUZavHS5O4RdU9T5U62V+Lg+2lmCdQo4Vx&#10;6EgPQW2CD4qj3JHOzi1WY44EN0sketkgkp2er40x7Aw3QXf912pl4q9Xy3QzAqVOkWxUMMlqSrL4&#10;i1z6oTZSYK7SV4MVW+Huxu831BclBRmYGh8iVOXqQlMnmW5EqGxt7dkWHGBtbQtrezvEMyPV15Uy&#10;y1cxV9egraWWzqWa9jpF5Wg3b1o6fk4ad1d4UdkDw0MJUwSiCFXEZ6i8g/yYkd3g5Mq8RpX35vMy&#10;8umACNXMwiROnD6K67ev4D7t3+MXT/D09Qs8o1o9ZT1+8xKP38qM9bd4+91HvP+eUEm++gzVW2av&#10;F2+eqSuGb9y+iuv3qFa8fYev9ejZQ7x99xKfvqVSyWX2n17hu29f4fvvX+OLxrw4tFdkEKoihuly&#10;NDYUI1+ucFVQOcKYSqVD2ycXHJoYy+X0JpBtdLzYoN3szKhczC68XzLVJgZYBRQbgy6fY2ikB3ML&#10;Qzg4GK+olI8LIoO9kJrgj8LsGJQWpaOsIltNM5JNuCqri1FUnsvcIjPBYxGVQIknUPFUqqQgT8T4&#10;uqiriz3Zs1ppTGFOtXL0ZLby/heoaP9MqVT6NrSfdmyMtlQs2X6UsLmHOsAvWoOgBHdC5Yu0StqP&#10;9lQqSx56tldg+3w7duwfxuLSNA4uzUM2U17YOYGR8T5lJ/JLC2n/MpDEyiml/aO9GxkTqEYI1Sgm&#10;Zrajf3wUzf29qO1oR11HK3qGetTlIRVFOUhjFogiVJEhAfCjGmkZ4GWAItjXB3GhDNwuzrTITup3&#10;TrZWMORnKlAZsIMypRNwZecVx/+jPcMf8zVJONyVjwPsFI6NlODyfAszVw+uzvfg7PYmHO2rUqst&#10;zVSkYyQ/lgpFoOJozyJckaS1Q5jGBDG00HHu5gjW0M5bsPOT5RQ2rsHa1V9iFXPUuvUClexLtbIM&#10;mVg+WexFVlGSkmWfZSudLVQrE2MDuggntStLSmIYevjZVFSWISo+Ds5UY3tH2j5CZWVlA0tLfn92&#10;dkhIjVuBijlMliJob69HY3MNEnJSmZG1cPWhWhFIJ34eXgFaBIaFIjRqxfpFRIWqvccEPo0PFc2D&#10;UHnI4JUP0gtWoJolVMuE6sYdgeruygWHL58Srud48OwJHjx/gvsvnuLJ21d484m56hPB+o6K9f37&#10;f0IlKyndf3SHUF3DtbvXcf3hTdx6fFvZyVdvX+AbqtlHQvWJUH37nSjXG9q/3HgqVRYzVTn62mrR&#10;zsZdVpbFDyYcPl5OhMoQuvoyUVZHDTrY28osc3M1nO5ka6zOQclVvjrsSSXA6tBj68qoFR8vSiXL&#10;ATvK5Fs54UsoYghVRjyhyopmj5aCEuaqUv79kkrZNC0LGbnJiEuNZogNodQHIJpfUjIrLdgTybSA&#10;wV4OygIqqJzMmKts+IHawN7TGrYeFsr+mTszZNsLTLowEfsnW/swZ7nJptcxGgQmuCIs3RNJJcEo&#10;bE6kBcxB23ApBicZbtkwdy1uw+KhGTXDYm5hTK23oCbKluRRpVIRn57KIF2Atu42ZkFZp30UkzPb&#10;sH16nHCOoLavC5UEqp7VN9CleuDywmykRkciJiQIUaGB8Pf2UCXnqKKCAhEbHAgvZw282OP6uLvA&#10;1sJUra5ktFVHgWXOTs3D3BDRLuaoivHAtuJI7G3KwGFCtdidiX0dWbR5RVSvMuxvK6Ldy8REWTIG&#10;xYmkEKhoHxSGuCCJ2TPc2RTRrpaIcbFEID8fFzNmZXaCenJFAmFZIwq0XvajImBUJYFJoJKSZZ9l&#10;EU1ZpmxlibKVKWybN22ALxt3dFQAgvzd0NRQhfLKUuamGDjSmtkyU1lb2cPMzIplAUtb289KVUaV&#10;kqumG9DWWo+GphrE56QRKn+4yLVVYgH5uu6BfvCjdQ4mVHKRqFQg7aBA5SxQMao40Sr6hPghsygT&#10;zcy0szunsXz2OK6L/aOFe0CFeUgb+PDJQ6rPPdyVevJAgSYZ6+0nWr5vWd+9w/tvaQk/K9WDh3f4&#10;Gtdxhbnq6sNbuPnwNl/rPl5SqcQivufjPrA+imoRyC/qc6LQLEpFlRpsqcFAfRkaSnLo/6MQ5OfK&#10;f94M+oRDzjmZ80u1tzeDG4Hy4tHF2hiWvM+Av99CqOS6GtlfSZcNQaAyMpG9eQmVvcmKUglUIV7I&#10;TghAUXokSnOSUMxQKhkuuygV6TnJ/KCjERIbhAAqlPR6cbSLmRFeyA33Riq/rBBPe2X/rJ2ZnZgx&#10;bJxlU2xL2LhZwMrVDJauJgoqUwc9GNL+GVvrwthmKwz4s42vOTyjnaCNd6FauSEmyx9ZVTEoa8tE&#10;Q28Js1U9xmY7ML9vCPsOTKkVa+dmhiGrztbTnsh1UtFJSYhJSWLmy0VrtyjVICZo/aammammtqNn&#10;2zAtZScqaf1kSL2Peaq1vlJBlR4TjQg/P1rAQATR2gTQ2ni7aJRKRWrZaAiUh7MjPF1olQiVZCnj&#10;rbSvultgRrXysjRGjMYSJWEu6M4KxmRZLHY3pmN/RzZ2N6fTFiZjoiIZoyWJGMiLRrfMOk8ORlW0&#10;HwoCXZHqTcvF3CQV5WwOrVw1QEtprUdFZIe4Vi31LQMTnzfKJkxydcJKETi1ZN0aNZlW7ahIqL5c&#10;/RVW8T5ZYcnN1RGpyVHwpyOprixGGUtWrdK4ujJXO7ADtoOZqSWdDTtEa2u1ZEJdbRlaWmR5N9r/&#10;1gY0NNYgNjsVzlQmjaz9x07HkfbOzd8XPqFsF8yjAWEBVK0AaFnuAd7Q+LrTpbjAgeUb7o/Mkiw0&#10;dzdjbtcMThCqawIVbdsDmWr06D7uPyBM927j7v07uPPwLh4xH716/1oNs/8FlQCloHr9lI8nVLdX&#10;oLp8/yau3b9FIO/jBa3jm4+0jh/l8W/xzbcf8JH28YuKbPZiZalobSzBEMPiKHuOjuIclCXGIIpv&#10;2NbRCvqmcuHhVqVKAog3lSpAthS1Wxn9E+hkeWc5jyUr0uoSKH1DNghTQ1gQKrma2IPePcRPQ6g8&#10;kUOlKk+PQFlmrFqgPz0zCokZUQyu0gv5w5sg+QW50ya5IyXEjZbFC0UClZb2z42Zij2spYMhrZ0B&#10;zJnvLPmzNXteS1dTWDibwMzJECYO+jCyJ1jWVEyWAW2g2EJ7P2bBcGarGBeEpfohtSQahfXpqGmn&#10;/R2owdhMBxb2DWPv4iR2757A7OywWne9liE6qyAHMcmEKpVQUbU6mJVkuHyC1k+G1LcTqt7RYTR0&#10;d6KmrRVNHW1qkKKxrgJlBVlIjpDN3bwRTmsT6ONJ6+dGiBjYw4IQ7u/DvOii5gG6axxgZ2UOM0M9&#10;mDCvGLOTsqaS+FubIo5KVRziiPZUfwwXhGGyPB5zhGm+Lgmz1UkYL4vDYIFcxhGKJmZXmYZUTIXK&#10;C3BCptYBKTL6SqACrAxURrPR3wQTWZxnHZVIRvRo72TmxNer5TKPlau/ZQvStQRqzeoV2/cVHyNq&#10;JiCt5fM2blpZ/MXFwRZV5YUICaLNzMtAeXkxs3kss447rG2cYGXpAHMqlRGhMiNUMfGRhE8GKqrQ&#10;zA69pbkeNXVViEhLhpOflirloybc2vNzklnu3gH+bBeEKVgLLbOUL8vdz4v2f0WpHL1c4RcZiKzS&#10;bLQIVLtncfLssZWVlB7couLQthGs+w+Yi+7exG3Wnfu3cf/pfTx/+1wNtYvySP0F1XMF1W2CeRVX&#10;mKuu3Luh1gu8TfWSa7PkOW9YAtZ7QiUnjb8ozQxEZXESmmoKMEh/O8Zw2Ueo6pPjkEDJdXSxhZHl&#10;isWTK3fdaeXCXfiBONNGONow3Jqra6V0CJVcN6VrQBtBby7qZWpmRKgYfv+CyteRVscNOXFaVKWG&#10;oywlHDmJQUiickXGBiAkQsvg6QaXAEf4B7sgIcIT2REeKKd1qYikBQxcgcpVYwEzGz3oWRJegmXs&#10;JOrE3s/ZWJWpQOVoACOCJYMVBgKWDa2gPSHUGMDW2wyaYHsEybB6QRQKatJp1ahUI7R/c7R/+8YI&#10;1ZTa3kW225HVmqrrK5CZR6hSktXM61zavw4q1TaZ1zc1ouzf2PR29I0No5FKVdvWgpaOFvT0daJR&#10;FucnhAlhIUqhwgL8EEDr58NgLfP+YmgHI4NlNoWTmqbk7eYMe0tzWDCnWBrRutIlOBjpItTBAgnM&#10;QOWRzrR0fhjMD8G2kkiCFI3x8miMFkdguDACA/mhhCoErYSqNtYb5RHsmIKckeFjhzgCFWRjCC9z&#10;fbjRSdgZ6kBPriygSq1bzdwkULHWrt0Inc06hIo2cL3ARqtHFRP7JwMUAplYPnEnWzZvwab1G2lX&#10;tyItJR4hYVrkZKaguqIcsfHxcCJUVoTK0nLF/hkamcDU2grRseEop+LX0x01NlaggUCVV5UhLDkB&#10;Tr7+hISduvvKTHYX5k5Pgubj7wefAB94a33gxY7I1ceDucsVGlpmDRVNS6hymMvbulsUVMvnxP5d&#10;Ihi38JAgPKBi3aXayHknqTu8/z6z1vN3z6k6r/8bUG++eU2lYqYSqG5ewZUbl3D1zjVcpWrdolrJ&#10;RYyvP7xSJWC9o9K9p9J9UZTsi+LsaIKVjt6yPH45xfxSMtCQEINkQuXm5gAzK2Naua2wtjSAj70p&#10;Ul3tke3qoGZFR9lZQWNupDKXvj5toqGuKhmkkOtsbK1M4eRgykxlRfvniFB/frlR3qhMCEZFQhjy&#10;4wKREueP8Cgt/EJksqwrvBimI+K9kcWGU5DkhfIkNow4T9pAZwR728KFAVssnY45baYFLZ69Icw0&#10;ApTR5zLmz0YrYIlaMV8ZUqmM7fRoC2lJXY3hpLVFYByhyo1GUXUmezbZebwLszuGsYcqtf/grJqh&#10;PjM3otZKr6ZSZRbI1cipiMtKRX5FsbrGSqbjjE+NYoI1RrUaGB9BE0GqbW8mVM3o6WlHAzuqktx0&#10;WlkqktYXUcwLwWwwWle5lkqDWNo/AUtO/PqzEfnQEjoSKmsTI9ibMbdS9d2p+DGu1kj1sUJ1rAc6&#10;0rSEKhRjpVGqRorC+XMwerKD1brpzYm+aIjxREU4gaJKZXjZIYE2OZxOI9DWEFobY3iamcCKWW3z&#10;utVqYwTZ01ep1RpCtm4zTPRp7XV1eJsQ0e6tpyWUnR5lcGITFUxvC13JFhlu34jNGzZSXS1QQeUJ&#10;oQXLz81AfU014hIIiDuVytaRSmXPDtgSBobs+AhVZHQoigszUV1TjJqaUtRUlaOopAiB8dHqAkZZ&#10;hdbWzQ12/EzEBrryM/Ok0st5KTeqkytLBicc3TT8G84KKv+oIORW5KG9p/UzVCdw8/YVpVKPmKHE&#10;At4TpbpHC0f7d5/3PZJLQj68ZKZagelfoXr+6inuESCB6vLNS2qNwMu3ruHmvZt4IissyaUkrNcf&#10;XvM57xRYX+TyC8pKCUZeVhwa81JpHbLRk5mE+phIpAVp2Xs60v+awNhMH9bWRrR95ij00KDcXYN8&#10;FwekOdrCl+AYUKX09fVhYKCnVMrEjFaL9zvbW8LD1YZWx1YtthmidUJ6uCfKYwJQEh+MbIGKR7F9&#10;AVF+CE3SIjo7CCmFocgvCkJJUQAqC1lZDKBJbggOtmHPZ0xIdLHVnABbEBaGbfN/gcrKzVSV3DZ2&#10;1CdchI7qZWqvDzPaRkvmMbkUxJ9ZIyknDqU1+ezZ6gnGIHbtncQ+AnXg8AL2Lc5gbn4beofaUdtS&#10;jeziAiRkZyCRDaaguhSd/R0Y2z7M522j/RujddyG/vEhBZUMUnR0taKLalVTVoT81ATEMUsFenlQ&#10;lQLg7+EJTycN3J2pVIQthr/zc3dFIBuPL6FyMDdRQDlamMDOVB9aOzMkelhDFnCpTfBCd0YgIQpX&#10;SiVQjRZHYqggBD1ZQbSGgWiM90V1pAdKQjTI8bVDmqc1EmmTYzTmCHMyhpZguRBaMxmxlbxEq7d2&#10;7YaVTLVqDdat2QhzfXaKpqZUrPVqFdrNGzbzuGIJDWhJZe33LZvWqyXKTPlaOdnp6OhsQXRMOJqb&#10;apmXKhHDztmJUNjYOcHaih20meU/lSo8Mpg2MR1l7MwraBsrykqQm58H36gwtfqsrKBk5ezM0sDO&#10;lUpExXPj/a5UphV1coaDiyMcqPD2LLGA2sgAZJfnoL23FfN753Dq/ElCdVXZvsdPZLmxB3j4+D7h&#10;uo9Hjx+qofEnr5/g1Tev/g9UhEmAEgWSk7x3CZWo1GWpWwLXNdygyj2SBTZpG1/K1cLvRa0+Q5UV&#10;7oSkKA8kJQWiPC0GbRlJaEmNRXVMKLLpXQPcHWFvx0ZKG2dvY4ZgJxtUMBg2MIyWCVj0/yG27H0I&#10;kq4AxZLdPmysTOBuawFvZjJ/Dwe1CquM3IVRrdJDXFFKS1dAy5cerUU8gQrhMTojFMlsHOnVMcip&#10;j0FpUzSq22LQ1BrDXi+cH7gvPTozh9aUsDDnWevBklbGxsGIH6wZezW+T1cTNQIoAxaWLuwMnPRh&#10;SLAEOktHUzUTw5L5y46K5xvhTeWJRGltHjp7BCq5+ncKB5ZWtq1cPDiHHbvG1ZB6m+zmUV+NXDmJ&#10;W16EmuZaDIzIfsDbMD07jpn5CUwvTGDbzBg6hnuYtzrQ1dmMzuYa1BTlEaokxAYHwZ9QhdL++bKh&#10;yfC5JwEKo3qJivl7uPHzplIxV7lYW8DJwhxOVBMNO6hgdmaSh0qo4k10F73MwkPMTmOEaqIshhYw&#10;VoE1yJzVmxWMtmR/Wj8fWj9XFAU7IIfKnO5lgyR3a0SyU/GzMYCTnPLQ0cEWsXhr16urev/a7G89&#10;ATPWM4Sbgz0c+b3r6VDRNtHq0fLJ1Cl9nU3Knm6l/du8eRPMzU1RQfUeHOxFQX62UvAyqpasCOxA&#10;tbGx17BN2NO9MFOZmMHczhZhhCqHql9UmIPi4lwU0QmkZ2WqixItXV1hqXGBuQNzGN+DhSNzposL&#10;O1SBi8pEVXfgZ2fLTGrLNihlx/YoV4hn0VLKVQXzewiVKBUtm8z9e0KAnr54rBRGTt4+Ubcf49mb&#10;Z3ilLNxnmGT5MqqPwCKPv0tVunz9Ei5dv0ioruIiler63et4zNd7IZfnv5PHig0UKN/hi3R/e/ag&#10;ToiO9kR+YhiaUmLRmBKJugRKc6gfoj3s4SOjfbR57jbWCHGyQ6nWDS0BbqhlMCx21SCSoJnxi///&#10;c/UXUHJdabYu6jfee+Pde/ue7tNdaJLFlEoppWRmZmZmZmZmpTKlFFOK2WJmZrAsW5ZBZma7yFVd&#10;35s7VNV9ztUYa0QoMjJiR+T6/jnn2mutPXmGsa5KWUqV1U5Zy9t6IQEOloR4qBp725uuCRwmpUoO&#10;dhRQbmQJrCRlpSi10Ggv4nKCyRBQBc3xlPenUTuSQcOSNNoGEqUkMZQJrPQsD/2h7LD3t8TG3QJ7&#10;Yzm/OomjQLFzNkYBzf4LKmO6kpnDLObazzRNrl3oZIGFLJSxBMSYA+glxYxKDiavIp3WriqMi2Ub&#10;q3//CdXmrStYt3EZS1cM0TfcabIUNc21VDdVm1YCLxkbYsWqpaxaO85qWY01asYw7vCyIYaHe+lo&#10;rqGxvICSzGQTVIYa+cqyBMtWG8Pm7uocxqCEn5szcSFBptFAb6mVh70NjipI9hbzcFhghrP5TEJV&#10;DFJMV+NwoTnZVxY92KRSo6VRLC2LMbXRkmiGCiPo0c86UmUDE3ypkY0uj3ASXA4mG5jsvlB/LzO8&#10;lZNd5D4W6W9mKI1xktfYwtlYumOclzJG+158ybjSi3GO0VhIKes2Q0pvFM4pk5glsBbMnWW6UJ0x&#10;/D5z5gyyc9MFRgbtLXWMjA6Qr+JjbIJqoc4/f5GVlMqSeWay7nOVF60tlaEDSFM+zc5KIyc7nezM&#10;dOKT4zEukzPXxoa5llK2hYuYu2ghcwThfFsbLFWIrKROVna2WKpZ6Pubb6PXVluo79NdUKXmK1Pp&#10;77Nq/Ur2H97DuYunTGuibhlz9pSRDIhuPbj5rN2/aYLnn9nIsIHG6mDjMeN5BjgGVCfPHleWOsHJ&#10;iwLs/BlOC9QbN65y9/4d0yjgP6F68MZrPBdvbL7iY0tQkBPJUo6iOH/KjWsZJQVQIXuU5GVLuNMi&#10;NRt8bC0IkpXL93WkIciNSk8nCmUFY+wt1QGkHvL+xiVJDcCcrZShlLnCnKyI97IjLcCJhBAXkmRL&#10;clL8KFSlzU3ylaXzJlb+Pz7Nj4yyKIqaFXB7BNRoLk2rC2ldlU33kmT6+lNoaY1XkA0hMcuT4CR3&#10;wvV7wQF2eKkCuzstxNFlkQmqBU5SKeUm4/aZFTTDmPdnqUpvp2zhLrX09bMnVFAnZ0VRWJ1Fk6Ba&#10;LKiM6/hOCKZnUK2UBVwpaIwl9UMMjfTQN9BFb3+nKrFxFXvjgtrG5UtX/ldbJ8uxfIWs4EAHTZXF&#10;VKij5cr6ZcTHEBMcJBvsKKXyNEFlDJ8b05HcdWucp/IzpitJrbxVhZ0WqWCYz8VRDsFj4RwipTCZ&#10;vjZyEC6067syVGmpvq/l1fGsqElgZU0iKyrjWVoex7DgGiyIZDBXgGWF0prqT22cVEv5Ks1rIVEq&#10;QmE25oSpwDgb1n3aFNP6qFcE0YtSLeOEr3FO6tm0pBeYJ3jcHexxtZIizJmtLPUi82YJSFnUubNn&#10;mkCcI/vn6+dBQX466/V9GQs3i6Rc/mFBLLCxVC5X4TVfgNk8c+aqmUt9AkMCSUyMISU1kdS0ZFKV&#10;V6Pio7H3djNBNMdCbb6UzWI+s1TQzfTYAmv9jRU5LKXmlnbKafr+zPXYfCs1qZar3FVqQeY/oFrB&#10;finVeUFlqNRd5SPjhK0BzD+bYd+M9k9lMkYBb712y3TS1wDOsIcXlcfOC6wLl89y7upFzly6wDnd&#10;v37rmiC9rec+A8sYljfOdz0Xoartrw7n6WtFTJQ7mcmeFGR6UJvpR7VsRm6oEzlBruQGeRLn70ys&#10;vyOlYZ60JPhTLcuWL7hipELugs0Y6ZsmpTIz0x9BUIU4WBHnakueIKyI8KQ8LYTSwiiF0jgqa+Kp&#10;KImiOC+c3Lww8sujKevMoHokj5qxXOqX59O6tpjWlbn0LE5jqC+F/q4UGhviKCoPI7UwUJkrjJxU&#10;X6KDbZVFrHBzU8UyzlWZ1MpYPyV1cjGX1ZMyKVfYSSl9/RyIDXQjMcidVKOI5CVSXS94e2pYPNbJ&#10;yjXDbNg8bgLKUKpNW1exYcLY/nk5K1eNsWL5CONjg6xcruetWcrGDc8u8mwszFu3fpwJ3R8b6qS9&#10;roTq/AxKMpKkUjGkxUYRGxIs++dMoI+H6VyUq6qukyqtizpGqCygt+yNj8szpXK2XIjTgnm4qVj5&#10;WJkRpUyU428jS+dCV2aA7F4kyytiWFOfzNrGVDY0Z7CuKZ11jemsrk9nRW0qyyoTWVwcK+UKp01Z&#10;q9a0vMORLD9bCqRc6f72eFjOZ7bUaqps4JSXXzENOhj7ixiDEcbMmJcnTVKGehmz2bOwkyW1X7Tg&#10;2cloQWUh2IwVysYK4Fm6dXWxZ/FgN5smVjA80kVhSQ7+Ib4sEgTzzOUipFQWFhaCSkolJfKTHY6J&#10;iSTO2FkqIY64+FjTtchsVaxn67jmzFfT702fP5fpUu05CxdgbmkhsBbKTuq1BOY8wTRP39U8FSFz&#10;OytcA31Ik5Vskv1bte5Zpjp36bTJ8hknco3l8f89uGBMrv1fAJOVM9TLyFim/f7u3TBt92xMcbps&#10;DMULrstXjVXAasa+gMZK4H9A9U+wDMV6LsTbEj9/a/wjnUjM8COnKJiC0mCqi4NoygmiLiWA2vhA&#10;qhNDKEpSiwuUPQyiMyeCpswIStJCSUn2JzDcDTuFfzPLOapIM2QXzQl3tCbN1Y5Kf1fakoPoKE2i&#10;oyFLViuXhq5smtoyqK1LpkJVtrI5lZo+PT5eTO2yPKqWZNKwLIempTl0DcqjdyYz0plKT0sKDY1J&#10;lNfHUV4eQ0VhOFmJXqas5uqyUFZDtk/qZO40TwplziJ1RnsvSxx9rE0LE6NCPciJ8KEkyp+KFOPE&#10;dwatzeW098myLO1ShhoxQTWxZSVbtq5mi3Gdqm1r2LxlDRMTa9moP9T61WNsXDvGxPpnUE1s1vM2&#10;rWbb5jWsGh+QQuVSXZhOSXoieVKpnKQ40gVVnKAK8HAzQWXMQjfAslMHcVZeCNbjvsoLfgrbxjbQ&#10;rtYWAsocX32PQbK4CcqABYG2snOudGcHyupFsqIqjo3N6WxszWSiI4eJzlw2d+SySbfr23NY25zJ&#10;qrp0llYlM5AfSWuSHxVRnvr7edOg4pkZ4IyzOqwxZD/1FSMvGRbwBSYbM9GlUMak6GnTlJWnTJaa&#10;TWXW9KlYSJ0WCKAFc5Rl5ymnSqHM50rtphorwudTW13KyvFh+npbKCrJxi/QXQCYs2DBfKwWSGnm&#10;y/6ZzWW+gPDw9iEiKoKY+EhijXVS+o78w4NNJ3vnWVlIqRYyW2DNlGLPlA2eo+9jnt5jgX5mIXUy&#10;4DJgmislMxNwhg10k1KlCypj/dtqQ6mOyP79AyrTuah/2DwjNz14pPxk5CGBdUftphTquoC6dv+6&#10;aeelZ/nr2f1rt65wzbikzs0rgsxoxkljZbO7N0zwGQsg7zzQa8kOPhca40ak7ERsUTgZNbHkNyVS&#10;0pJAVW0kbZXRtJXE0pQfQ1NRAk3lqTQbl8PMjaK7LI7O6mRqVA2zivTFZAXiI2ti66kqYvtsvVW4&#10;MfTu4UB9mDcDBTEMNmQy1GnscV1O20gpLYOF1HdnUd2VSVWXbgelUGMFVC/Jorg/iRK10p54aluj&#10;6a6LYbgxnr6WJNrbUmloTqGmPJYyBfOcFF9ClBeMofYFtrJ+hgV0MRYlqrKqM/r42hMo+xke6klG&#10;pLHCNZCG+DDacxLpqS2kp6OG7oFGZapu01XVDag2bjaUajVbd65n+6717NTttm3rVYUF28blbDWa&#10;oJpYt0x2cQ1bd6xjw8rFtFZIafNTKE2LI1MdJCcugrzEWFIjw4kLCiTI050ALzeTStmpI9gsnG9a&#10;/esvhfJzcZD9k3rIlrlaz8dbHSjIZr7pAtcpHgspCrKnPs6d3twgxsqiWVufwqb2LLZ157Gjv4id&#10;A8XP2nAp2wdL2dZTLOByWFWfxpKSOJoFU1dWiH4/nMIwV9wWzMBs8vOmk7/TJr3MFFk/A65ZM2Yw&#10;e5ax+uDZxdCNeX1TZQ+nTZkiyzcXW0GxQI85qFPPn2Ps96gm5ZomBZs/bxZJsRE011VQVJAhNXJl&#10;gezrAqnuwgUWylRzmTV3Nuayc+6eXoRHPoMqLiHKNFLoGxaIg5crC/X9zLNWrlKeMjOgWWCuWxVK&#10;AbXAauE/moWymhTKsIb6LhdIvYwV4pmFKtwdzayWFTegunDpzDOl+idUb8immaDSfWMLaD1utBtS&#10;KQOoq8ZmmnevPctgAuamSbn+0fR/Y6NNY+Tvhp5jAPUMwBvcMWbB63eei80KIEU2LEN/oIL2TMp6&#10;s5Rp0qlpS1DglLK0pNGmatjWlEl7Uw69ddn0CKbexmR1RslsewaFDfGkVykz5Clsxzjh7DMfD5cF&#10;RHrYKgc40hjtw0hhLEubcxjrL2dgtJL2pWU0DhfQKJAahvKo0/2GZcXULc2nYiSdnK5ostoiSW8I&#10;obAykNbyUCldKG01EXS0JtIqxaqtjKUwR2E3yYMQZSsHR32xDvrjye5ZK5A7yPL5BTgSJ5iSw/3I&#10;ig6hPC6SpvgIupKiVL3V2RrLWdzbwMBQC2PGkPq60f+CapOg2iaYdu2ZYNfODWzdsorNG5axac0o&#10;W5Qbtq8bF1jLWDuxTH/AMXqayqnJTaE4PY6kUD+9ZxAFyTHkqtMkh4UQ6edLkBQpWGC5SZ0cFizA&#10;UR3Cw944P/UMKG8nW92Xqkqh/G31HTovJNnLWpbNRrbbkeYkL+WpEKlUvEmltnfnsHuggH3DZewf&#10;reLAWA2vqu0eqRRopWzuzGOdFMvIWQP5UQwVx5GrAuOuzm82ZRLzZ07BzJj8PPkVZguoaZNelNUT&#10;bFIis9mzTWuljNW9L7/4EnNmyQLK/tmYzcZ6vhn2gsp2odRj9nTM9fypguqF3//WBFiQjztJ8eHK&#10;6p5YWc1nvvkcE1Rmc80E6mzmCQI3by9CwkOJlOWLNSYbSNGDokJw8nZlkXKlhZ0t5layeIa90/Pn&#10;Ca4FgmyBka2MgQvdn2chhdKtuZ5j2EEP2b/MokzauppYKyt+4Og+E1TGRprGwINh80xgvSmoDBuo&#10;jGXKTwY8BiACxbB8BijPBjZumn5ubMJ5+74ANGa56zFjT3ajPYNNinZbdvG2VE4q9lyy7FNaRSzZ&#10;TWkUypKVDxZQMZhPTW8mHb3Z9Op+j/5oPb2FdHcWMtiUq5ZOb2caHT2ZtPZlU9eXSXlXGkWCK1Ud&#10;PyJDFSjGhfgoV7Ki3GQffegviGCoIV0duIjuxSXUjeTrvbKoGcjSfUEloFrWVlK7ooDCwSTSWyNI&#10;rgsmpTqA3BJfmmRJ2/XadZXBNLZEqxLJLtYnkF8cQmqWNxGxTgSEOeOt5hvuoj+WBxGRqlrxQVQm&#10;R1CRGkt5ajwN6Ql0Z8bRk6LjKUwT6OWM9jYyvLid8fFB1q+TpTNlKkOl1rHNuE7Vjg3s3LGRCVnD&#10;NWPdrFs2wKbVS0xwrV21RD+fUObrpr44T5YvQQAFEBPoTZaqb6HeN0PKmBgaKJg8pFQeBHu546IO&#10;4Kw84GJYFjt7XJUH/F0d8Xe2160dnlKqUKdn65xyZFuL9LmqYz3oUDYyZk+sqUtiq1Rqd18hr0r5&#10;D45UcWRpLUfGGzio9qru7x4qY4us9vqWTEbLExksjBdQbvgtNMNDWc1OimE5cxoLZ07FfMY0UzPT&#10;fbNZ05ir+xZm85g5bRovGFOYfv87QTUdBwHiKCtmL5jspRa2Uo/5c6YrW02VZXx2pfpZM2fi5+WJ&#10;jz6rh5sTrs52WC4yl4opF80yrgUtpdPnN6AKigwiPUcRoKpQf89KiiuLCIkNxVoFZpFpIEJgqQDN&#10;F0QWBlAqQiagFgok3TegMgEnxTJe04AqS1C1dzexTtnuwNG9nJf9M+ybAY0BlZGn7hgbZRqDFgYs&#10;BjQCxTgnddPIUkYTVLf/oVTGz428dOf+fd2/p2aAdVuvZ1w47hmIxqDFNWOi7pXzPBeVH0RCeRRZ&#10;UqSC3nzKRiuoGC2joj+f+v5sOhbn0SUl6RzKp7Mnj179gfpbU+iWkrV1JdPYK0s4nEnTkFSrVxmp&#10;LYWShgTyKmPIFrA5OcGUSQ3bCkNor4qlRbatriOFoi7Zxo5Y8npk84azqFxWQP2aMiqX55HdH0tK&#10;ewTpjRFkVYdSVCaQyoPpkQVsbo7We0RTp/eubk/Ve6nyVijX5fuRnhdIumxodoo/RanhVGYk0pQa&#10;R3dGEm056TTmKz9JnQYKUujPiWO4NI1xQbWst4mlpkvdDLJByjOxeQWblaN27dnE+PLFLF+zhJ3b&#10;V9FbX8hoTx0TK/rYvHKYVctH2bl3D7t276KxtIL8xATSIoJIDPIhNyacfNmZwsQokkJ8iA3yE1Se&#10;JqiMqUrGVCRXW2OQwkY2yso0WOHjaEuYOmGoclWgvRVR7tZkBNhTHOFiuqyNcSWOvpwwxiuUpVrS&#10;2aG/x6sC58hYNceXN3ByZRPHVzZzVLcHl9Wzd7hSFrCQjcpXA3IKRSEehNtZ4GttRoD9PNzMZxOi&#10;bBcidbSS0syT7TObbSiUIDEBNpMXjZkWxhKQF19kwdwZOmYL7OZLqZSnHEwXVFCmElCTpXC/+92v&#10;efmVFzGXokRGxuhvX0hiQgLGXvE2RhYyF1RSqTmygAuNUU/Z4ATZ5PrmSro6Gulub6S9o8m0C5N/&#10;eACW+j6MDWIW2tqZrJ2FpZpuzf+Ro4yMNVfHYKZmQDXf2hI3FbOMYmMvxxY5iFUcOLKPsxf/CZUx&#10;fC44ZPXuGIMTxq3J+hl7Tqjp57f/AZZhFw3IDAUzoLr72j1lJjXjVoAZUBk56sYdWUYp1NWbV7ly&#10;7RLnzp/iuaAUNyKy/EmVfcuVnSsaKKJoMI/yvhwqu9OkQmk09qfTMJBBc0+qyXp1tyhPNStrtSdQ&#10;262OO6DHF8sWDuXQ3Z+r5ykftadR3pRMiSpqWVmkqngI9WVhVFRHSNEiyGwKI7k1jKy+BAoWp1O+&#10;NJfKMb3vaBb5Q4mkdEaTKYDyqyKU76JkQ+PoFYydPRnUy55WdKdS1ZNGZVcqFa3JlDbHU1EfR7UK&#10;RKNyVlteLB05afQJKMPmdRal01mVQ3tFBgPlmSyukGpWZTDeWMSq3jpWjrQqYPeyYa0USNZvyw7Z&#10;vt1bqC03dphKkbUrxFh7Nj7UxPJl3WzauI5Ll2+wecsWasqKqMzJkL0MI0fWsjBZxx0XTpFafmwY&#10;0b5STVk/f1cX02x0Y6qSMZzuLqDcVI2NYXUPezt87a2JcHckXGoV5mBFgpc9+WFuVAqoRhWKvrwo&#10;RkvjWSOrvlUKtFe56ZAs37HldZxc3czpdW2cWttq2mjz0NIG9i2uYcdAOevb9d3GeZPkakuonbkg&#10;kgo6LCA7yJ3WjAhZ4mAclJVmTp4slVI+kv2bMeUVZuj/L5omzL7IjBnTcZQyuRoDK2oOsoFWZrJ0&#10;soezpk4SVMZixuf5/fO/IigkgOqaOlxcPMjOy6OwuBgXRyfsDCDmzmSOMedQr+EvAErLCujuaKG3&#10;rVl9qpaWxmpqjAvnZSRg6+6Etb4XKztrE0wLLGUFpU4GTHOUsWaZy0qqzZk/zwTZfD3HNUjuRFC1&#10;drewZmK1oNrPGdk/Yy2VoSzG6Nw/R/v+12ZSLeMc1j9soMnSGYplguq/T/Aaq4Zv/QMq4/Wu37ml&#10;177OleuXTSp1+swxnnOPsMUr2omQdC/iK8PJaEkguy2ewo4EyjoFRGcclb3xVPcnUdsVT1OT0cHV&#10;YaVUjZ3J1EppGnuT6OzPYFD5aGC4kE4jK0nlagWAsbK2vCGJikr98arCKVEmKpQCZTSHkNgcRGZv&#10;NIUjKZQvyxVYgmosh1JlqsxeHUerLFuj4G1LpKs3je7BbNqkmA2LlbsG06kcSqV6WODrfuNAJi2y&#10;o516r8HSSBaXJbK4MJ2RIh1XZS4d1VLblhJajYuk1WUwUi9LpIw4pra8q5iVw/WsGe9i49rFbN6k&#10;rGRAtXcrXU2VJPi7UJIUTEliEK2VmQwt7mDH3n0sHh6lMj9TqhhNQWKkVEpWNdGAKkZQhVIYF0Ry&#10;kKywKrIxZO7v6myaqmTaNFMdxcvRAU8HI0c5CjBrQqRQMd7ORLjZEe1iTaa/E6URHjQkBdCdE85I&#10;WYJpQ5ctHcpR/cUcXFLF0RUNnFjTwpn1HZzd0MkZtZOr2zmyvIVDY01sH6hkUN9Fmq9e08mKSL1u&#10;pKuV1M+fftnBlY1pVKeFYm9mxuypUwWUbKBs3vTJk5g+ZTKTXnq2Tm66cpUxuXeB4Fok2zhnmvGz&#10;55lqbJg6fTJTlKfM5sw2zVi3d3ZleMlyFo+uIDpRha+hjf6hUSIiwk3TsiyUySyVGf303VRVFdPb&#10;LqiMBZ2NtTTWVFBVXmLaZ8JJ+XORjaVsoJGXjAxlJWVawCwVgFlSO2MUcfY8M2bo/7MFl5Gt3Py9&#10;yCpUpjKg2riag4Lq7P8Dqn+ek7pnAuWZHfzfoJIV/CdURvuv4XKp1C2163ruDYFmDKcbq4mvSKUu&#10;Xb3I+QtnOH7yEM8t9JyLtdcCXMMsCUx3JLbMj9SaIGUs2a6OGIq64yjuiaWkV3DpfktXgjJWhlTJ&#10;6OAZNKlTtw6m6TGF4X7ZjD5VnsEidfJcqvozKetOp6RFSlIfT2ltDGX1sRQ3RZLTFkx6exBZXaro&#10;QwmUjKpzjuVSuCRbSpVGem8i2YYSyuZ16n16l+TQOZJF85IsapdmU7EsU5Yxk9pxPbZMcr8sjx5l&#10;s8GuDIb1PqN1qSypzGJxuRS0voDWVmW23gqaOmRjG1IYVLUfactmcUc2Y90FrBisZvWyNiZWD7B5&#10;Ypny1Ab27NvGcF8jCT62FMT6kpvgT1VeKsWykfW1NfS1t1OYohwpmAyoSo3cJstZmCLrGxNsWlQZ&#10;6SErZ2QlARWqThIX5I+/m3KfsfLX0R5f0wwKO9xlAePVIRKVeSI9bEj0sKUkzJ3GRD/TNaNGShNY&#10;UZvBRFuegCpShqrkmLLTKQF1dkMH5zd2cVHt/MZuTq9XW9fDAUE10aFCkhlBgqcdMV7OZIb5UpkQ&#10;Qk9+AsMlqfSXpxOnorFoluzf9OnMEzim5fvTpzJH/zdOCE96+QWmTX6BWa8ItFdeMSnSFGP4Xfnp&#10;xReMk8TPY1yn2NPDndLKaiLiUrBy8GTd5t1MbN+jTm/N6KrNNHb0EhQWwSJjYEHW08XNgdw8FUPB&#10;1NFQS3t9DfWVih7FhaSkJ5qmJC1YtMhk/Qyg5llYCp75zBC8M2UjZ6vNmDOL6YJ85tw5zJMNNJbT&#10;ZxVkmGa8rJ1Yw8GjB56dqL1jXPHDAMiYivTfU5L+a2qSALtvGox4Nsviv6EylOoZVHceGJlKKqX/&#10;G0DduPuPk8PXBZTe48y5kxw7IajMbKYz12YGNt5z8Iq1IDzPhcQK+dJGZZPmUPI6IijoiaZElqxW&#10;nb1jROCsKGFoVSU948V0Kgt1jeTSJ2Ua6sqmqy2dlm51/N4sgZih7JRGcUsiZU0JUp0EKpriKGuL&#10;FKiyRj2CqyeKvMFYCoZTKBzNJm+xbNRAiqBKIk/Wslq3HaMZdI/n0rosh7qlGVSMpVK61GgpVC5N&#10;oH5Zqn6m/Kdj65Fi9klt+xuT6avNpEsdsbk5k0aB0zxUSXNfiZRWz2lNZ0iZZKAnh8H+PJYOlrN2&#10;iTrhyh62blzC9q1r2b5zgiVL2siM9CE12JnclBBaaqqoLCmkq7mejNhYARUkiKJNMJUqv1Vmp1Ca&#10;HiegXAlQ/ghwsMZT9s44BxWuPBUb6Gc6F+WtIO7pYIuH7J+HnS2B7s5SNV+S1cHjPW3J9HakLs5P&#10;1jWGpZUprJKybhIgO/vK2T8ihVreyOk1bZzf0G26aIGpbeznwkQf5zYPcHR1F/vHWtioYtKaFUOM&#10;uz0ZyikNWfEsb6lgaVstPdXlxAUGYKNKP08qtWDGLBYYI34zp2Gj8G9jWC3lqinGim5lpqmGxXvx&#10;9xhXULSzcWShmQVTX342qXbmzFl4+QWzaedO1m/awZy5NhSUNnH3jfdZtmE7NR0j7DxynvruQUpq&#10;65k2axqWspAxMVHU1KrY1VXTVF1BdVmxaS6gn4qPheye+YJFgulZmzvfgplSp+mzBZKOa/rMGUxT&#10;m6qCYIBmNt8cd18DqkxlqlbWblrL4WMHTTMhjOFv44ofz+bn3efhm8/WTf3XUg9jXZShYEbGUob6&#10;b7CeQWUMUNy6d880AnjrvtRKqmcsbrx84zIXrp7n7IXTnDpznGN6v+cWuRkzEGZh6z8H74SFhOc6&#10;E1fuQUqDv6xgiHKWoBqMlzXLpF65p2O8iL41ZQxurGFgfS29K8voGsqlpzOTXlmJpupoauqjqWpL&#10;prA9mRx18ELlr+LGKEob1PlaopWHoqgYlnItFkiyfvkjyRQpVxVLhfJ1mzOcSq4sYLF+Vrk4mcZl&#10;AnVVHo2rCqlZmU/Zsgz9XoJ+Hq3fka0ci6d+TMe3WK03hca2OBoaomioj6FGQFcZuUug1/SWUtdb&#10;TFNXDm09grAvl85eFQKp7GJlwdX9Zawfa2RiTQ+b1huz1VcytqqXikKpdUo4ZVmysbmCPimapMgA&#10;spWX8pSb0mOCKMlONg2fFyRIFQRGoJ2FcsoMHC3m4WJlgbdsT5SPN7Gyfz4uylMOi3Ay7IqNMern&#10;TJS/rzq91DvEmxRfR8oiPOnLiWZpeSprm/LYJpXdNVDNgdEGDo83KTcZQAmkLQNc2m60QS5tW8Ll&#10;Hct0u5QjqzrV+ljfVUVBtC+hylOpwX7kRgdSk5dGWUE+Pu6eOFlZYS3rN1+qZKHOasxKd1Dgt1wg&#10;Ozh9mhTKuPCE1EpAGSeDba1tcXbxwc3dG+tFNhQWlTO+ejU9fYt56aWZpGbn8/C9T9h18CxFFR2M&#10;LN/EvTffxdlbebOoni17jxGfW0BuaQnzlYOc9Nlj4qMoLMylpDif9Mxk/EL8TBNkzaVM8xYsFEwL&#10;TDMrZpnNEzxzBOQMpsiGTjWgElBGM5TKGLDwMKAqlHPpa/sHVAeUdc6aBh/uSI3+uazjn0D9r2CZ&#10;ZljIDv7vUD2bcGuC6Z6xFOSeHrvHlTs3uXzrChevXvovlTppTLo9LqgcQyxxDLbEO96S0Ex7ogvd&#10;Saj2Ir01mOwOqUhPInnKLmXjedQJqOblxXSsKaVnooougdUpqDqH8+jqyqKzKZX6Klm8mijKWhPI&#10;VTZLM0bw6kPIqw8kvzaAkuZwqvviqR1JpXYsm5oV+QKlgKrleZTq/wVL0skfTaNI1q50pVRpRap+&#10;LljWFtCwtoha47krcygeSyS3P5Sc3gAKh6Oo1O9VyCZW9KRSKdtYJotZ2hhMYWcERcaJ5L4Myvvy&#10;qexRJuvJpak3V1kwW7cKtQNZDPZls7w3n+WLy1gpFVi5qpvl6wZYtmmI2uZsKVkf1flFpEcFEiFb&#10;lyAblRTqS0tFKUO93ZQVSWWN81H+boS5WJmAmj9jMovMZuGg/OChbJAgoOJVgb2NCapWC/Cxt5cd&#10;lN2ODpPqxVCZlU5BjEAN96IpJZDxsiTWNRgzJErZPVjLXuW+Q+OtHF/dabJ3FyYGubptmMuC6sqO&#10;xVzdPc7tA2u4vnuMU2v7ObF+Kf1VhSQEeghqKxwXzMPHwcYEs9MihXopgZ2yiJWO0Ua3luqY9paL&#10;WGg+zwTUlEmvyN4Zm74YixZ/J7AmER0Vy9CSpdQ1Neq+sRbKWNS5U53rDhk5xRRUNrH/7FVef/8z&#10;nD1DBYQDdx+9Q0PbML6ByRw7dwv/6ERZ8SFCo2OxkvV1ky32U1HxlVI7e7lgIWU3BiTMFkgpzZWh&#10;jKH9ucpOcwyVmv1fMBm3/4TLgGru/Pl4+nmRY4z+9bXKfgqq4wZU5wTVDZOFM5a9P3xsLNH435vx&#10;uGENDTUzgPpvqK7pvgGZLN9dgXX3Dtdv3+HSretcvGEAdcE0C95QqROnjnBMdvM5t3BZkGg7AtKs&#10;iShyIL7am6RGf9K7I8juU8dVXspWbipamkPlcinF8iIa1hTRsr6EpvUV1K8soXE0n5ZBddRO4/q7&#10;SSarV9KRRG5nAmmt4aQ0+pJa60ZKlbPg8qXWyGYCoEMZqG15Cc1rywRMiWDJo3BZGnmydSXjAmRl&#10;ut5TSrM8jZrVudSvLqJ6Za4eV1ZbLiUcjCa3W/arL9w0+6K4N5WCDhUBwZzfGUdORxjZvZEUDiQq&#10;GyoLden3+nKoGSigfqiYxhG995ISWkZL6B7OZUg5cHhxASNLS1m8vJZB2aue9S0smRhh78GjjC1e&#10;xmBnhwpHGSPDg9gpPA/1D9Bc10BeUpxUIJSscD88rY2OOgMr+X3LuTOxXTBHFnAhaZFBpkxlJ5ti&#10;XN/XGBWMMgYmvF2J8pVChYURH+hFnK8LRXqt/uIU1kmlDIUygDowagyXd3JyfR8XNi/m2o4xbu5c&#10;xo0do9zYuZSbe1ZzdmKMHUv72LlxHUPdraRHh5AcGoSPox2xQcFYGTMipBAp0VGEeHpKRReazjnZ&#10;6XisZa8WGvPypAZzZs5msqzdM6j+uXDxJaZPm0l5TROHT1xkzfqd2NpLtTzC2LrnAAfPXCS9oAFH&#10;9yDOXrzB0PgGMiqa2HP6EofP3aC2fYQNuw4ztnYbTd0jVDV34KQc5uruJuVzx9ndxbSkY6GU0lyA&#10;zJ5nboJp+uw5pmZANW2WMb/0WZuqY5w6Q/ZPUE037J8+g7HvX7YBVX8L67cYUB38B1Q3BYyRpZ6t&#10;eXpo7J5kXOhNt8b/jSUb915/8F9Q/fcI4DVu3DNGAW8Kpttcu3mTKzdvceHGVc5dM7aDlkqdP8Hp&#10;Myc4cfIIh4/u5zmPCFs8420IzbUmodyRZAGQ0h5MRk8MWX1JZA6kkqEslWWAJfUoX55D+XgWpeNp&#10;lC7PUgcvpFqwGdOL6odyqFaGqpDtKxZUBZ3xZLSHkdTkRUKtI/GVduRUe1DfGi3LlUX/klL6x6vo&#10;WFtJy0Q5TZtKqFgvtVqZrLyUTK3RxpKoX5FJwzop1Xop1Wq9vyArFnjFw3GU9oZRogJQqvcqaU8S&#10;SAlkdMWrKMSQ3hdF7lCclCyZksEMSpW3SvozqRzR6yytoHWVcsWGFjrX1tO5tNgEVp9A7zNy4vIK&#10;2lbV0bS6jqM3r7Dv5DkG+oaoLCxmz+49DA2N0tbeTXpaBj7OjuRFR1KdnkJqqD+u1ua4Ki+4WFjg&#10;ZLnQpEohCuVJsjUBLo542lgry/iRHOJLpI8TscHepj0Bc5OVI9MSaaypZOX4Oo4dPMKZfVs5vGaA&#10;w8s7Obqqh+Pr+jkz0S/bN8yDV9fw2qF13Dm0kTdunOMtVdpNm7ewetshloytI9rHi0S9T0ttLb7O&#10;zoR4++Glzjt98ovYWs7HTaC52VoLKHPBNo9FUoX5sn8GVMZ1hye9NJnfP/8Cv5VSPa/bWTPnYmPn&#10;QkySCmjHEBdv3mb5xDbKGrpZPL6Gdz78ks6BFVKLKI6dvsK1198hq7KF7tFVXHvwJpYOXmTml7Ln&#10;0Ans3P0ZWLqC1Lxc095+Li5qrk7YOTqYspQxo33GnP8GyoDon7fPgJr1jybFElgzpFxmAtHD30tQ&#10;ZdLZpzy5eQ1HlHGMlbu3TOeo7v/3jkkmsIz230plrN419kg3ltA/O191w7Qq+JZphsUNrtySehlb&#10;m928xplrFzl/yVCp05w4f5hXT+3i5IkTHD11WFBFLcIr1YrQAmuTkmS0BpCl6p7VFUtmd6JpwCBj&#10;IMXUshcLlCVSIOWhnJF4CsdSKFCWKVmWJxtXRN2YrNywOr06bpFsWL46d0pbMDFNHkQ2yDtLrfJq&#10;/Ghqi6V3sZRhZTWj6+sZ2l5P195aOvdW0ryzgJrNGbJ5qTSNpdIicNvWFtI+UUrrZrUJqdWaHAEt&#10;1RlJlJVUPuuJpbxNlq85kZz2OFK6YkhRbssaiKVwieAbUz4by6JoOJP8gTQKF+dQtayMtjW19G1q&#10;oXeiib7VNQwtL2dwvISu8Xyalym7DWczum+cC68/YdX2PXR39FIii1ZSmCf/X8bExi1UV1aSGhli&#10;yitF8dEkBnjhYbeIQCc7fO1scbW1xV35IEaqFO3hQpyPO+nhAabnBbvYCzRfitNVOJQxuhsEcaVe&#10;d2Iz+49dZN/hi2zbfYSBAWNOYSmrO2p5dWkbxyeGOLt3go2L+1g1spg7j55w6433ufba27z99Z94&#10;/3vobu+lKCWRpcOLuf3wMXv2HCQ/JZ3s1FSmvfyibOlsHAW8w8IFppnntrq1XLCAecpVRo4yrurx&#10;4vOT+Pdf/Zb/8T//p2mNlbOzK82tnUTGJvOr37zCtr1HefTh52QWVmPv6M/lO2+wwXif0ia2HzjJ&#10;mRv3eWHKPLxDYnj47ocERMQTGpsqRTuPueBs6Owjo7gEdz8/7B3s9PoO2DrYM3+RtSzfAsEzxwTO&#10;lBmG1dNx/QOo/xWqKTN0O11QSa3myrYam2sa9q+7t4XNm9dx9Pgh0x4TBlSGvTOuhGhchtQA6nUT&#10;VP+9J4WRqYyZ6jceGsPlsoB3np3cNYbZjRkTxv19Fw6y9+yrKiiyfxeMXZbOy9IeY/GeDBZvL6V3&#10;UzrP+SdbE5BrR0SVC+ktCt+q+lm90ar2MWR2JZLWHU9qT4IUK5nckRTyFssSDqmzjsrmGYq1XJ1v&#10;pYBaWy4rWEr1WCGlylg5giq5LYrY5gAi6z0Jr/MgrsGPAmWqlp5k+gXg6Noqlm+tY/G+OnoPSjUO&#10;VNK9v5R2gdW5MY+edYX0bShVU26T3WzZUELDBinjulyKBHTJYCxV3dHKSQlUdiRTLoXMle1L7owi&#10;VUqVO5Riymllgr5kNJv8YXWqQWNgRNZyWRGNqyvo3tTIgMAaWd/I0pW1LFlZKfUsol2/VyE1PXbv&#10;Km9+/gduvf0RmXmVpu3FQjzVIcrLKC8oIjczk5zkWDJk7XKVt4wLqXnYWODnbEegFMxbFTg+PFSW&#10;zl1ZKYBc2cMYTwcClHH8pRThnu7E+PmYrF96RBhp0TFkp+eTlVlBSlIJBXm1VDcMUN08yvCSCbZt&#10;2s3Bw2c5cPo2QRFZZOQ2ceDG28RkVhMQks7+8w9krZbiYuNEXUk19dVNRCVnsWnfGRrqepk12Viy&#10;MZs5U17BUpbJRpbJuJC3cbURR1sbqZQ67ZQpps1cXnzB2CHLUAALpquDz1+wiN6hxazcuI3w+Cya&#10;e5Zy7OQFmqVaMVmVrNu+nxUbtzN3oSuxaXlcvfeI7JJGylsHOXHtHsNrt1Dfv5Sth05T3T5Ax/Ay&#10;UvUdhsXGCSgnXI1r/ypnGiN9M+eaC5rZJqD+CdX/sxmPTxZQk6dNZ7oxCdhsrmn0L6foGVSbZP+O&#10;njhkWg9lQHVfSvXwTQH15hu8/qZx4TZjA03D+hlgGZnqnmnakrGe6oahbLJ7l25cZvfpAyYbeObK&#10;cTq3dLPt1BbTzkpXLl1l7f4xxvd10LFJNnvgBTIWz+O54HRbggodiajzIqUjnPSeaKmTWreUyshE&#10;nbGkdsWR2ZdsGpnLkzrkL4mjYjyd2jUF1K0rp2FjNc0TtdStKqN0SS45fRlSqESiasMIqfIlrNKb&#10;SClUYnMoBW3RNAmq7pEshqRuyzZVsGRvFX0Hquk7WMXQYWWZvdUMbC5jaEulWjWDExUmqJo2CN51&#10;+bKfOg7ZuvzeCMp7YygX8GW9yRQYx9kVreONkvVL0PFmUjyaS4mOqWgwXfkrSQVDvzeYJPCzqF0m&#10;BVxrjGI2smR1NcvGShgbKWTJ6LMRzd5VHZy9/4gztx7x8Z/g5I336O8dxMF8DmGerkT4+JKZmEK4&#10;QnaYlzJjgBsxzpYEuQkWPw/ToIBxUjcrLkYgOREvmGK9HMmNk2XNTKG5opzRgUE2rFnD6qVLWT22&#10;jONHTnDlxj2u3XtTCvMOd2WhnnzwGe989jWPP/yCRx9/y6PPf+Ktz3/k8cff8f7Xv/DBD3/l1qOn&#10;PHryNZ/8AJfuvs72nfsoySsnNlB5MzeP1Wu2MDC0irKSMlobG6jVextL+40ZFI4C3LjKyCJzc2ZN&#10;n2Za9vHyy5N44cVJyjYLCYuMJSYhg5dfmU1AZLy+j9fYdeQ8U+ZYU1bVzEdf/UxuZSsF5Q08fOcj&#10;knLKaekf484b7zG+YS91XaOcuf6A6rY+3IKiOHjyPEmZxeSU1dLU209qdg4enh54enliL5tqJqim&#10;zzYzqZAJGrV/gvRPlZqix14RTJOmTueVqdOkVtOYJdtqQJVXnE237N+EoDpy8hAXlH2Mq3S89vCB&#10;YHq2E+0bpvYPqNSMFbv/HKi4fe829+4agxFXGNu7hl2n9+uxmxKAYfad3smes7tJluiMb2ugeXUs&#10;+aO2FIzakNw9VY7IlefCijwJq/Aloj6YxNYogRVDUns08U2RykJqrRGyU7KD/fL7I7J0o4myVImq&#10;9BnUrDagKqNlU60JqorlReT0p5LQFK3XDMW3wAefQi/8ij0IqfQhqiGINKlXpWxlhzp5/7IcFq8v&#10;YHiHstWrlQxIrYYONdK3p4a+zeUMCKqBrRWyaGX0bCyX9Sujem0eBQI7sy+S7J4IigfjqRxNo1wK&#10;lNurAqDHknvCSemTUi1Ok11VRhvIIF8FIrsxgjR9zszWMHI6YyjoT6ZSitm8tITBoULGOtMZ7kxj&#10;6eISegcLOHHlEgfP32DX0RPsP3Odo1ceq0LdMGWO2ZN+b5pmFOjhTYiXu2neXoSLNbFOlvg72xIZ&#10;EoyHrSWWs6bhY2eFh+VcPBeZ4b7I3LSpi90iS4K95QxSs6kuraAsv4C2hlaaG9ppa+ulq2cJdVKW&#10;mro+GluGqWscpHtgvbLdHaqa+gmNSubwhddYues4aQXVHLx4j7M3n9CqDnzw0i3uP/2G1vZhivLL&#10;yUpKx0ad0U8dNlVFwNfPn4SkZBr0Xg52DiyYb2xJYIerfh4aHIybmyvT1FmNPfpefHEyJRV1XBfg&#10;w8smyC9p4tj5uzz5+BuCwuUOWgZ47/MfsLH2pLKhi7O37pFVrL/jio289fHXBMekMcfCXnnmCamZ&#10;hQLFnJMXruHsEUBYfBI1He1EK0v6B/jjobznKMUyVxadMWsu0wTVlOkGWIYiGYr1zO5N/odCGVC9&#10;LFWdZLSpU5gplfXw8SCnMENQtUqpNgiqw1y8ZlxF8SYPXn9gUioDqkeygSb7Z1xM2wSVsQzkvmmP&#10;9dsPdKscvWLPalYf2qz/32TT3nFWreri4IVXyVaRtiiaoQgRRtWog1zbIjIHF5DQYUbBYnuei2oI&#10;kT0LI7ohivjWWBKao4mtjyCiMkjNV/f9SOsKJWdQMI0p6I+nylIlqfrrCx3PpGq17NiaEipXFQm2&#10;LFJlvyKrQ/DN88E1zRW3DFc8cl3wLXIjtMqf+JYIk6K0DwmqpVkMrsmlf3M+PbtK6NtfQ9erNbTI&#10;m7ZslIpsVIbaVCho82mXotXL/pWuzFG2SyDVyH2yqoX9UVQJsprhVNnBZGW/GBJ6Q4hukTK2B5Pa&#10;EUWGQM5uDCVT759S4U1CpRfxdX4ktYSTKetY0p1MR2sqQ3Xx9NbHMCjrOra8gbc++Yq7737OG598&#10;QXBsNttePcHbn35PW9eAydIFuhnbUDvjZr0AV1m+OOWkcIeFxAf5sW71GpKiovAzTvp6ueBvt4Ao&#10;d0difb1IjtXxZGTTVNus9+2ko7mVgZ5eRhYvZfmKDWzbfkAW74KC7x159rucu/GAi7cec/vx5+rA&#10;f2avfrZ932kp1R9Zt/sonUPLufHmZ6zbeYKsvAb94R8xsf8qcSllbNpzkpUbduPr6UtpQTlLxzfi&#10;HRhBcHQay9cfkGWM4z9+/QI+/hF4+oRgtciGzJw8mjoGWLVmI536rNaOPuw/d50nn/9MoRQpMj6f&#10;N6Se4xt2kFfWxujqCRIziwTdOtZObOH5l2eQllvO4w8+JyguncDYNH2G1+geWklxRTO7j56mqKpR&#10;lrad9GLZP0PJ42NwEdROTk6ymQtM25hNny77pzZZYL0yzQDJAEr3Bdgr02YIJkGl/Pfy5Fd4ydge&#10;W3nQU1BlF2TQ1dvKxKb1HDp2iPNXjev93jDN23u2P98/RgDffFO276HpInD3XzfAesz91wTUa8pO&#10;snxnbxh7+91nz9Etyt1VnDp5gLHdyyleUUjdymr2HN9B0wq5pTXOKuCWxLXOJq/PneeSe+KJb4tV&#10;9okjpjmWqLooIqUyoUU+BBa6ElWjYN0ZLLuVLGnLoWJFpmBS+F+SpP+nKK8YFiuD3AHlL2WZmIZg&#10;gkt98Mp0xyPFHdcUF5wznPDKcyGo3IfopjCyO+Ko600xgdUpUNtXZdK4LofajflUT+RTuS6b8pVp&#10;AlWvvTKJIrXiFVnkL88iZyyTrMWpZPbHktMeRmlnCA1D8bQI6LqRbNNIX5pULLLBh9BKWbRKd+Jr&#10;lFlkQVOK3UkqdTed3I6p8iGmOoAEFZWspnBqamPorImmuyGarrYEJrav4uLdN7j11sd8+ONfWb3j&#10;KJ9/90fG1u3ANyKJweExQgP9SE2IJk2trqqciTXrSA0JwNl8OuHebvg6OUqpZuFkPot4b2eSvJzJ&#10;igyht6uVFePj7Ni6i+1bd7Jz63YOvnqQQ8oap9R5T168pvB7jaNnrnLo5GV2HjzL1dc+5Oztdxlf&#10;v0Oq8TZPv/2Fk5fvcPftD/jir/CmCsCTj77kmz/Dpz/9nadff6/bX/jwu78IxG948uFnvP3h13z8&#10;zU+yjN+arOM7X/6Zm288ZZfe98DpqzR0LGbKtHlEpxTSO75D+WmlAvtbsnNVDI5v5f6HX1FU34KF&#10;rReHdGzLlZ98AuLoGVqKo28wZdXNHDp+Fp/QJLoWr+b0tQeMbtyrLLWDY5fu0jm4ktLadnYePSk4&#10;m2ho71W26iAtP5fwmCicXFxwcJT9U4abZtg9k0oZ9u9/USqTDZwpFVPTY8YgxeQZsn8zZzDHfB4+&#10;+pvkGDMquppZt2E1rx7ax+mLp7h66+qzuX+v3xE8RlOOevSYB8pWhiW88dpdlm3r03Hu1/d6ikMX&#10;D3P+2jkOHt9D96oKth7byOkL5zh+5TRnr5/jyrWrnD55it7NOZSv86FytSdJHRZUjifyXKqyUmJH&#10;IrENcUTXxhJeGUFIUQgBWbJtOW7qlJ6CKsjUWctl1ypXZVO6Ip38sWRypBj56tDZPVEkNgUKQG+C&#10;i9WZclzwSHPBM9UDj3RPXHTfPcuJoBIfIuvCSW2Op6glgZquFOqH0qiRfSsVXPmylLnLU8ldGi85&#10;DSW9P4DkPl9SjfvDeh8D3tFMcpekm5SzuDuaGtm8ttF0ulYU07xcSqaslt4bL6UKIrjCjcAieyJK&#10;nIgtdCY+z4nEEhfiqr2U9wKIrpPlbQgloz6cyvp4ujvS6evOZMmSMi7fvcvuk5dYtXkXr733qfLU&#10;E775CyxesRu3kEQGVqzF2SuQzTv3cubCBQYUuuvqBljcP0pSeAD2s1/B3mwmM156CVuzGaZ5gMke&#10;joS5OuLn5UFkcAQJ0cnk5ZVQX9NERUklna0D9HaPK7fJdqzYxfq1r7J+wwFWTihsP/iExSt3ERKd&#10;w97jt9i45yLuPgkMLd/Nqxcf4R2SRklVP2fuf0xGUSsxycWcuPEOvWM78PQLl4odZcuBi4RHqZjp&#10;WM89eI+RlVtZumYbt558wusff88Xf/g79598LKW7S8/YZv79VzPIr+hQprhH3+r9snp9HDp7iZ7R&#10;CYZXbGH3gRPKW6ls2rEfR89gNm4/yNWHT1m17RTjEwc4f/MRCVnlpBfVcufRezi6B2Lv4sXpK1eZ&#10;aW5JVoE+e1c3iVmZxCYm4OLhgaWtnelkrzF8bspOav88RzVz7jzTz2bPm4eZADL2ujBAMibVGv9f&#10;aGWFf0gQmXkZNP9jL/Xd+3dx/MxRzl85z9Wb10yzJf45idaYsnT/0SPeffddDl7dQ2idOX3raliz&#10;famydjtLt40zuqmNwoFY9p/cz/Xr17h05ZrgOstZAbZ1YhnJzfOI7JxFyVJfOSMbYtsceC5JShUn&#10;yxdTE0VUZTShpYKqIJiADC98MtwIKZFStQZRLKgqBVXVqhxKBFXOaJJyi2BqCya2zpvQMicC8m3w&#10;TF+EW6otblIoAyjfHF98832VrbwJKgskTO8TJ5uVURdLQWuCadl80WLlIalWzohUSMCk9MuONjsT&#10;0WhDVJMjcR3eJvUxpi9lDcji9SWSPZhEhexek57fvaJAX0a1FK+SipE8snqTiG2XxanxI1DKFFbq&#10;RlSxKzH5LkQLrhhBFVnnT0xjCEnNYWQqa1W3JtM1kE/f4kI27Brjox9+4dzdd7j+2ts0dhvX8V1m&#10;UoFXTz5gy6vnuXT/HdoU/DfuOKLOtI/VE9t5870v+INU4/Ll6+QmJhLt4UZqaADVuam0leaS4u1O&#10;pxTt2OHDXFXuuXv7sezHU27dfyjb8Yg3dP/hWx+abNM7H33Fu598wwdf/cjHP8OTL37m3U+/ManQ&#10;F3+CD7/+ibeVWT7Rzz76/heu3H2L19//jqc67v1npHKyjW9/9QuHz9xhxfp93Hj8JYcvvkZVXQ9r&#10;dp7k6M13ZOMKCY8rYsvRu+RWDxMWncveU5d5INX76Js/smXXMTqG17F4w2FKWkYwW+gi2/cVA6v2&#10;UNs+RnpWGWXKURt2H6Shc4SLt58o3D/GwsaTvuFVUrnH/PalGSRlFHD74Vt4B8WQnl+ionASW1dv&#10;mtp7iEvPJChG+bai1HTZHGM/wFkCZJYxa15tjsAxZkqYFiMqa5kvNFb+WrJQbZFyqbFw0cJYuKhm&#10;zM4wLmCQmp8h+1rP+JqlbNu7jQMnDkr9Tz27rtS92/q+jXVUBlj3eP2N17l09QJZrZE4l7xCdl8E&#10;8bVBKuwlLNm/muXb+ylVNj9y9YDA2smRM4c4ffk0x86cYvu2FSRWzCK8ZQZh9fOIalyIbdLveC6x&#10;K4Y4darYynBiKqKIKIsmvCCMwAxvvFNV6fNcFe4FlUJ99VgetcYQuixYnjp4cnsMUdV+hJcZz7PD&#10;K3UBzglzcUpYiHuqKz7Z6tRFQYIpmKDKYNmxMHVmZa6GBL1nAiktccprsWRJdXKHjRG9LDIH0kjr&#10;1/G0uxDZpPDf5EBMmwfJXSHKa7GmgZTkjmhlKmPuXwaNozl0rCihd12t6bxT6eI8MvuSSOyMIUJZ&#10;Maw6iHCpUni1j47Tk8gyL2JrFNSb9Hp6nbR2wapW3ZNCx0gBPctKVZn3cP7eGzx8/1s+VaddvGa3&#10;vtArPHzvQ+x9Ili//bCszRvkVnXRO7peWes4n377E2ev3Wf5hv0MjkxQo+yQFBFBdqxyW4xu42JJ&#10;Cw2htqCAwd4B+ntGaGsdplOWq69brXOYlsYh2jvHaZNadfSuoLN7OTsOXmDvuQcERCi/Ng1w8eHH&#10;lDQMklXYKFX4jI37zlLZ1MnZO29y4+2vpKy7OX71Nu99/1dOXr3L8XOXee+rn3nt/c84c+kadx4/&#10;5Q0Bev2ND7j96Cl3n37Dzfe/Z3zTQdw8pPydK1gilelZvIrr+g7uK1O2j26ksXcJ2SUNXJES9aza&#10;xZJ1e2nsGuH45duUN7Sz0MGH2298ZDq/9qvnpzGx46Bs0kMKqtplmbdxSLa2oXcZw2s2sXb3fvJq&#10;WxleuZ7k7HypWaZAyMHRy515VgtNzViIaALGmKUu0IxmrKmysrHGxsYG63+0RXpskbW1aUa7u7/i&#10;RXoShTUlpt2DR1eMsn7bBnYf3svRs8dM1+y9rGx14/5N04neh4/f4PqdC8Qo/zsnzVakCMYhZzp+&#10;VU4EKxoUqi8t2TJAq7L90qO9Ai5UMcePzUdWcPbKWdr7aymsDmfxwVbyxryxC/8P9feFPBevsB5f&#10;LzqrooivjFGLI6FC2apIapXjJVjcSCz3o6Atjkp1+uolOZQKgHx1QmPtVZxgCS9wIyjDAc/EhbjE&#10;m+GatEiK5Ypfrj+BJaGyYaGEVIUSURVBjFQqoSODpJ4sUrszZD3jSTTAGkilYCiTHN3mjMTJ4oWS&#10;OeRLUq8HSf3KRL2hJLbqOJXJ4lqkMN16zuIMqhbnUD9WRNPKCurXVJM3kkNabyIJbc8GXGJqQgV+&#10;AGEVfoSU+RCmzxJdE2Qa2czojCdHz803Th5L/Zr02QY3tHBGX/yhi1cZXLGZtz//louvfcTH38K5&#10;W4+YuchZlmkzD9TZ4nPqqG5bwsS+Y2w/eIJTF28r5L7D7dff44pU6NDxi2zeuocN67eydu1mNq7d&#10;xMY161m1fCVrV21g6+a97NtzhDOnLnBF+ejBw4946/2vTYr09LPvlIO+5qMf/1NQ/En25REP3vtG&#10;sPzCriPn2HvkCk8+/yvrth+lpnWIs/c/YNO+SwSEZTIkJTlx6yNCY3MIDE8XZO/Qt2QT1la+dI9u&#10;4+Dlt3B2j8XGJYrtxxTEz95T0bggi/aU8/c/ZETA/OaFWbKXUWx+9axpCH3H0dMs3biTssZ+Vmw7&#10;SlPPMhLSinj9nY8pKq1nkb0fr737GWu3HqSpd5wTVx5y5OJ9FYA+Nu4+zLb9J7B28WN4fDXL1m1i&#10;kaM7QytWC7pqMotLlONSCIyKMG1BZmEtJRIsllIjS1m6hdZWLBJMxj5/Nna22NvZmU4SO7g442pc&#10;YTE8hMiEOAGaQV5ZCeV1lTS3Naq4DbBqwyq2S60OHj8om25cjOCqacPM/cd2q2hcl4XdxAKP31G6&#10;JJPIRl+8Csxxz7Tl15b/B9HlLizZ1s3A/nrTPFTvMjsCqs1Mp3mOX3yVpsFcytTPlp8bJXHQktQG&#10;Z/pf7ZRStQaT3BJFSlMCma2p5HWlk90haydLGKGKHqgMEq2clCm1MtZWlQ3EUzwQR54UI7UujNgy&#10;f0JzXQlIscNDCuWcaCHbZ4d3tjsBRQEEl4QRWh5OSGWoFCuUuCZlocXFVI9WUbm0Urksj4SuBNJ7&#10;kskfkFoNplK4VPltTSKlq6PIXxpE3rgAG40QgCGSWD81H2J03BlSqyKBXrpE6rm0gOJl+VK9NFK6&#10;Y4lrDRdMgURXBBBZ6k9wgQ+B+V6ygn6yf6HywrIiel/jZHDOYLzeN0bHlcTSfUt4/9s/cfudjxhZ&#10;vZM7rz8mtbCKp59/z4N3vmXd7kvcePg+R87dZMpse6oa+rlw6yGf/iCb9tX3vPXhZ8pgH/Dwnc/U&#10;vpCd+5jXHn/EvUfvc+P2Iy5evMXxkxfZK5j27TnBLlmsjZv2KlTvZf2WI6yZeFVtH1v2neb2ky9Y&#10;t+cUFY1dXLj7LpelTEPjE5y68Rpvf/sLRy7c4cqdh3wkS/j44x/1Xh/w7hc/8MGPf+XNz3/g/tsf&#10;6fFvee+Hv/Hmx1/x6OnnPP3ur7zz3V949dgFlq7bw9HrT8mvH+Ff/2MK6QWN7Dh1nVNXH7B9z1Hq&#10;OpZS3jaufJbFjsMnqO0aJiOvRhbxCvbuoaRkVPLRd7+w/YDUVDnv/O03aO9bajrhe/P19xldtZV/&#10;/fVkDhw/y8CScf7Pf/0NG7ftpLa5jecnTWXVxBYcvX3IKiklp7SCkNgY085JJqAMVRJU1lIhK9tn&#10;O9LaONorkznh4est5Q4lNk1RoDCX3NJC8tWKy4oprSijvLLctJyko7ONpctHmdiynv0HX+XUmTNc&#10;vXGdJ+88YePOZSzbOKBiuIFZrr8nusEPv1IX8vojSenyZpLDv7MoZA6dm0uU5+3xLrXEMWO+Is8i&#10;mtemMra7hVW722kZyyKny4fUfjtGz3RSo+c/l9QRSJoCf3Z3CmXDudQszaNK9i5f4CQ0+6u6OxJZ&#10;4khCpcBq8Se/O0iVXWGwNVDq5qOs4klolgt+SbZ4JC/CNcXKBJVvnrtyVqBJncLV/EsC8S4MIF3q&#10;1Lqqnr41rXSva6VudR3JfWmyawK11zjXlGyaClWxNpmqDQlUrouibHWkwIrS8/R6DW7KSi6E1HhI&#10;jWTdBFG+LGCBWrbsYHp/Amk90aR0RirrhRBe6ktwofJhpgfeWZ7KiAHE1UeT0ZEqKc9SlkuT7MfL&#10;TkaRMRjNxtNbufzgHR5/9qNU6i+cuf46kcn5fPvHv7B45Sbah9YrV3xvyiyufrGU1XVy5soD1sg+&#10;rVh3iHWbjCHsI6zbfIKJ7afYtP0EW3acYvWGg4LnKJu2HmGr7ONGgbNX4Ow7cJad+05y+LgCsDLP&#10;mYsPFIIfCtR3efLl39hx5AID4+u58c6X7D//GsUVHew8co2zDz4iNaeahvYlXHz8FU3da0iML+LQ&#10;5UfsUo6KSy7V7+3i5rs/UN05SnBMNtsPXefig49ZtWk/x2TH3lAge/jJT9x8/D6DYxN0jmyjf9UB&#10;nL2iaGjqMZ2wXaPMON3MEu/QaMqautlx6DRnZQvbl6wXfG/yzpd/YKksb2l9L1fvPcYvKA6z+Xa8&#10;98m3NHeP4ugZzumrd+gZXUlyXiXbD5/W8QyQnFtsUiwLB2cKa2tl//IJl9qYW8nqKStZWT2zeTZS&#10;KGtBZS1lcvT0xCtEfSBZmbwgh6JKqVJNBeXVFZSWl5guh1pSWkRJuVpZvgmsvv5eVq5dqu94FydP&#10;neH8P65HNbahHf9sC/UHH+YGT8EhfabigSuWAsk+eZpyVTDmES8T129OVI+ZoLLFt3Q+JasXUbjS&#10;kbpNRfRsqyPJmC1UYMXQgTqqdmQS1+0upeoMEFQRIlSdWJmpYWUutStSlVeiSO/0J6rWWXbJlbga&#10;d1Lq3AWWBxntnqQ2eUkePQkrdJH1c8I3yQZ32T73FGu8BJW/bGN4mVSiKoyg0iDc1aHdc7wFTSa9&#10;axsZ2djJ0PougdUpdclW0AsirVXq0aoO3xNJwdJoqtbHU7NR1kyKlbs0guRePyJrnQipcCTMGCpv&#10;CiVD+SlLQTJLVjB9IEV5LNY0kTajW+rbHEG01Mq/wF0ZTxUuxY0QqWd8s2xfj0AcyFfxyCBTipXa&#10;GS3rmcjRO1dkdc7pj3+OS3ce8+SLP3Hy+mNU3IlNLVGHC+WDr39k16ErquSrGN+wj3PX7vHhF9/z&#10;9c9/5rs//YWv//Bnvvzpz3zyzR/4+JufTc1Qurc//oa3PvqGNz/4WrbpU9MsiGsP3+bS3Tc5d/N1&#10;zt54xOXbb/L6e5/xWLln9/FLHD57hfd/+iuXX3+qfHST97/+kzryn7h49y1lvC/44Pv/lC380jSg&#10;8oYy4Htf/1k56GPTjIw3PvqO95UJzyjbrNl8hFM3P2LbkZvYOgZh6xzK+n2XlY0OUlbfyS4p10Up&#10;8O4TtwgISWHyNAvZuOUcOnudLXsPERCZhLNvBK+euSoF/VCZa4MU6jxf/PgLjm6y02kFsq6fK+s1&#10;KWuN8sbTL+gaWkPf2GbZwNvKU6NUtQ2xUzYyt7Ke8qY2lqxcQ0peIQU11YI2RGpVzAJjWzLlqEVW&#10;NlIrWT5lKaPZOjpIofwIiowgLi2JnLxsSkoKKS8vVSuhwoCqtIBCwWasJs7OSCJbSlYtwEbGhmQB&#10;t3Pi9GnOXTxPfnMslkkvsDDxNwQVGlk7kNAKe7kYJ160+3dekUrVjpRTrKwfUjeVmPa5lK2SY1rs&#10;QtqANQWro2ne10JCvzehTTaUroknd2UQXtXT8CqexXMJbQGyUerEIylUrRBQa7KoWiWLtixSOSeA&#10;2BZ3ohu9SJQ8Jguq5HonWSdnkexMWLEjgbm2eKda4x6/EPeERXgkWeOZZodPjnJWkR+hxerUeX64&#10;pbnjkuIshUuke3UNSzbqS13fQa8UK7c/C7+SZzM7YusCSGjyl9oEyQZGUrQyktzREFIHAqVm3npf&#10;J+IrnEit9SFd+SpVapWqTJTSl0ByT4x+L1KZSo91hCs3BRPTEEBolS8BUs6ALA8dcyCxjcZ0JqlU&#10;bw55giq7J4k0Y4emZVUK8d/wxqffUt89og7+gHW7jrL35HU+/wk27LpIz5KNAuYv5JY0YbbQgxsP&#10;HvP5dz9z5vJ99qvDbtl1lo07jisgH2PL7jNs2H6MzbtPsGnXCdP91arqa9btZ9XqvaxYs5elK3cy&#10;Or6dVWtfZZ06+Bop2vFrj03ZJr+kna6BDVx/+p2q/kry8prU8T9j/R6F67RSth+5wfnXPqWwtIP+&#10;sY3cfO8HBfS1BEZkKivd4MK9j2kdWM7abbt469OfePurv/HxD7/w4Zc/c+72u3qPz6nvXMV/PD8L&#10;l8AElm09SZcUaO3mHQwu20BZ8wg+ofHKkBO0DSzDzT+Woxfu8uCtj5gz14G1sqqffPtHckpa2br/&#10;DNeVJQdX7ebA+ducvn4XN98w6loGOH/jPjMXWBGbksnJ8xd5eepswVdC/+hS/COiqWhqJjIpWVCV&#10;sFB5ydiHwtzC2EZ8oenC28Yon7OTE4F+/sQIqvSUJAqz1U+LCqgRiNVSp+riQkpzsylISyUrNpKk&#10;+BAKyjP1GbLJVbRpHa7T5xpnfN2QaSJA8WiK4kEQTskL1e8LVJz9CSi3IKjaheAKd0qGc6gYLSCq&#10;3o6olumUr7MRDy74Fjvgp/4U1OBF6fpoEkfs8Kz6HZEdsygY91Bfs+I5Q6VyhuPUgZMoXp5CycpE&#10;SlbEkD8WqqrvI6g8iKz3Uuj3JaHBQ9bJlpg6K8IrrASLFZ7ymY5xc7GPNMMlZgFu8ZZSKxvcpF5G&#10;rvLN9sQ300sq5oZDtH6v2Ju6JXkMrKunX615eRlpnfF4lbjhW+hMeI3esyno2WyIgVBSFweRouOI&#10;F1AxTa4kVTmSXulEoZ5TKBDS28J1jIKnLYz4thCSO5WXBFR8cwgJjUG6DSShJZDkhiBiJekxtWHE&#10;1EcqRyaQ1Z0q+5hKdn8SSVK1volB7r7/Fe9+/zPnlWE+/uHPBMZlqoOt5vMf/8KKLUc5de0NKc2X&#10;FFS0YLbImX1HLrHv8BVOXbzLoyef8fST76RQP/H5D38UfH/iix/+wGeC7vPv/8jXP/3CJ7r/8Xc/&#10;8bHUzuiQH3z7M+998yOfStk+//FPfKrK/56U6XVV+vc/+45P/wxvfPataQbDpz//Xcr5B26++b6s&#10;6Y88lSrd0f3XpBBPv/8bn/0RHdvnnLnxBnc//IEzspCp2dUkpVey++QjOhbvxsMvjp6RtVx/5xvu&#10;ffgjH33zNy5IJTfuPcf41nPMtfTgVy9MkgoPye5uk52LxMLOlcrWAX1eD5av2cljff6mnuXKjF+b&#10;rG99xwp9L48U3m8x386bZRu2sW7rDv7lX39LR88IR89cYIbZQpo7+ti+7yAz5llJxZaQV1bBbAtL&#10;Wnv7Sc8vIiY1HQc3V2abz5NaWbHI0k72zwEnRxcCvLyJCw0mKz6OkvR0qnJyqJdlrC8ooDo/l/LM&#10;NHITYkmQPQxxsSMgwI6M2kQSC8LIr0tgYKyTkdFuOpXnq+SWinqyCSr3xT53JhF1vkRUegiqhfjX&#10;WpCxVAW+cQ6uGa8oxpiTJGcW2WzkKTHQFYlXmRWu+fMJbrTCsWASC+N+S1ynDf0nM+jYmyKoekPJ&#10;Ho4iZySW7CWRZAyrMw/6k9ijD9HmSVSjMcPcWzbQm+had6Jq7AmvtCawxAKvHAGVOhebmJlYh87E&#10;IdQMxwgLnOKscUl0EFwueKe54ZPqgXusE46hFrhKzYyFizWjGVSZZmLEE9Hoj2ehI14Feu1qT+Ka&#10;g4hrDVaF8CW6zYPoVnc9x43IakdSBVWO7GiJMl1xuwpCp+yAoAmUcgVW6lirjWP1J6JW2UlgpQiy&#10;jJ5gsvvCpcjPslaC3j+xNVL2Ns5kH3OMHNYSx84zBxTIz3Lq1j0u3H2bz9WhV24/Lnv2iFtvPGH6&#10;PFvGVm+WrfqSsfWHqGka5eHjp/wgy/fptz+YJr5eu/uYE6rmW/acZtveC7IdF1i57lXGlu9gQhZs&#10;o9r4yt2yJFvVtunx3SwZ3S6VOsTKNQc5e+dDxrcdxdsvkbXblbVuPCY0Jo+2wbVcfvKtQn0zOWVt&#10;3HzrG9r61uLqFceGg1c4eOVtAVRLbfswN979Sqr1FbcffyC4/8J73/7C46/hwLkHJGXVkl/Vz+q9&#10;V0jIric5tZh9xy9zU3bUmJK1Ycch4tILKWkYIDQ6F9+AcGWddGo7RihUnjt56R5vfvQ9u45e46ko&#10;7h1awaSpFrKmN9hx4CQWth4sHl/HirU7yMpvkHU8yfb9p6lsHlQ+O8j4xE7ZvybTOqz88mpi0zIo&#10;qqnFNzhU6l+GX3g4Nk7OuHr64OHlj7dPIEEBwSSER5Idm0BJchoVgq86PYOazAwq01MoSIghJdCP&#10;KAepiLk53tNn4jJtKs7zphEb5EFzbRVrVq5g864tdI61k9oYg0uOE8Flwbhmz5dQRJHXVoFTgjXR&#10;cjZtu5Jo3hSIS9JcuS5ngsslBGsLaNqcTfpoEA55L+FeKFUTVPXbsvEvt8G/ej6t+zNYerFD9q/D&#10;n/h22bxWPxLa/Yho9iCwXhJY60Ko6A2p8CC4ykPKJMUqMzKJnWzdInzyzHDPMMMh2Qz7+Dk4Rs3D&#10;JWohzlFWOETZqNnhFGOPa7wjbjGOOIdZ4xouGY+ZT0CxnZTCi5Q2VYhG2bIqe7wLbfGSlQwuc5Yy&#10;CuAGX0KV4wKVn4IrXQisclE+cyXLkN3OQCr7I00zKjLaQomWXfQt98Apww7nVKlntj2BynsxLQGk&#10;9htD8yFkj4STNxpN5mAEqVLnJGPxZJtuW+OV46TMnVnc/1BZRNll/b6jplnWH377B2WNm7z79R+5&#10;+vA9vIJSWaZK/eYHXxCojr5uyyHuPXyXjVuOsXHraSa2X2Dn/iscOHHVVMFv6Wevv/spb0pJ3nz3&#10;M9569wvekZI9+fQ70yjdE9nMd7/6kfe/klrpsccffsPHspnG/+++9QHvKy998vMvvPb2+7zz9c98&#10;8QvKZB/Jxn3H13+Dj776Qc/7SMD8mctvfkxL9zLa+9dx4tYnVHasYdpMZ/Ir+zl170P2HDdWqz7i&#10;6bd/4sHH33Hp9S+oqBth9jxHMsq76Fu7h+b+ZRw8dUkq/cA0QJKRX82Lk2YI3Eg27DzDmTvv8/63&#10;f2bxis04e0aYVNmYz+cVEC+1e8T5O28xtGIbqzfvZd22I1S2LFEmu0H/krV4Bcez+4jgaurCNSic&#10;1dt3kldaTXVbF6mFhfiFhFNUXUVYYiJhgic+MZXE5AxBn01Kcjrp8bKHcckUxMlJxUqtIqMoVA5L&#10;91Hhd5AymWCahceUabhMnoLz5Gn4LVxgWuvWUF1Kz4Cs9LI+2lf3UKAiah7yEpmdyeov5gQXqMhW&#10;leGYKHgmSkgZ8qB+czSlI0lE1+lnw66Urooie8gbr9oZsnpO2KebEd3lwPDZaiqU+zNGHajdFk3L&#10;viyeC6+V1FV7yQt6E6bmU+IsCpWTCmzxL3TCv8gV3wJHZRJ7gjKt8c9YKEunD5AxV2o0G8d4MymT&#10;ueCxxCNR/jLRCZdYRxwi7bALlzxG2eIUYYtzqHKX7rvELcQjR5RXWBJaLcIrLfAumY97rh7X63vn&#10;630qjMm37pJnZ2Ut5bYyAy7DggZR0B1D7Vgq9cauSouVh/oTiZIV9CvxwC7RkkURc7GMnKP3sCO2&#10;2Y/MxeHkLouiYEU0+eOCSv9P7g6TvQwhXpkrtiaUuKpAqoYrufP+p6bgf+LmG6aRrwPHL+GuHPHO&#10;Zz9w+60v2frqLc7LUp2//jqTZyykd2Q1V9SZnn78DT/85W/8kb/zJ/6Tn/5TVuwH2bPPv+HR04+4&#10;9/g97jx613T+6tLtx1y59zbn9R7G/ePn73D6ymuck2V79PHPHDp9y7QM/frbn3LhwQf0LV7NyWuv&#10;c/vpj7T3LGNi52Fe/8wYcdvDyPLNsn7fc++j77j11vt88Ye/8cmf4OnPsowCZ/urZ9l8+CZ7LzzC&#10;Nyid379kTtPgSg5efWQ6h/T0sx+Vg95l3+n7VLWP83//x0vMXeTE0Kqt+qwnOXf1rorIFhIzK9mv&#10;jFZQ2cPj9780DUDk6/7bCpqHzt1j875L3H/nC9bvPkpoXC5X7rxBZn6VbJwtd19/m+i4DF6aOpcz&#10;l67j6RfCPCt7dh8+wnTzhWSXGWB1mM5VBcdFk5yrnFtSSUlZjVotRaW1FBZUkJuRJ+uXRHqYHIe/&#10;iqWrO4m29kQumE/gnLkCajbuU5QNX5mO4ytTsJs6BS8rS1nGQEqKM2jsKGPxml5KZPvaxyto6C3F&#10;QQXeMvp5FgRMxypyEW75NqTL+hWsTWHgWBP1a1KUo8IEjA9JPYozuVPFxyLyRtKY7DkJT8WfrgPJ&#10;lKx3pmSdO50H42nZFcNzPvnWgsYOvwJXqY8rLuk2uKQuwiNdnTx9ES4pFpLBecpEc/GKnysbp4MX&#10;TO5Js3HSfccYc5xl6TxT7PFJccY7yQW3OGccw+2xD7c1gWUA5hRhh0u0jZ4rtcpaqIOzFDy2Uhgr&#10;QbwAh3RzWcmFymLWOg57fIukXgLbu9CegBJ3gqv9paQxFA2nU7+qkOY1JdSvLqVkvJCkrkRCyvzw&#10;zHTEJnoeC8Nm6XVsiW70I0vKlDcWKahiyB2PIn1ECtUrqDoFlWxmdLUfofk+DG1axa7Tlzl28QaP&#10;JRef/vSfHD51n+ziRr79818ZHN9IqqzTpVtvKDu8RlphA1fvPeTPv/yVJ08/5rIg2bn/AmsmjrJs&#10;9QH6R3bQM7idzr5N9A1vpW9wK0OLdzI2vpehUd1XG1uxW49tZmzZTtnFc1x5+DlVzaPKQBVcvPcR&#10;47KKEXEFvHruIfvOPCQmvoT1u05z/uFnRKeUE5NSycnbn9I8uJnpM+woqurj7OsfsUEWdtuBY6Yp&#10;RW9/bZyX+is3Hn/C+NoD6vjnaRzZIstmiX9QPNuOGsr0juzkB7JkOylp7Ke4bggLa09iE7PYKFCG&#10;V23i0PFrZOXW88Hnf+T09bc5fvkJT7/8A+1SqsyiFr76+T8JCovHyS1Iavy11CaN8NgMbjx4Qn5p&#10;A4WVzRw4eYG0vHJKa9tYs3kHU+YukF3tEkh5JOfkms5T5VdWy1Z30tDYRW1dB2VVTRQWVpKXVUhG&#10;QjKJocrQXr7EOrgSZSlnM28B3rPm4DR1OvZSJ5uXp2D18itYCSrn+QtMV1hJzTJOfRTQ099hylab&#10;dm7k4MFDlLfmsTB4EguCJjHXZxL+pYowOf8Dq6RfE6b+6StrGFFvj4dyl03Cy4o7MwgpdSOuMU5u&#10;K1AuJ5WCpQmkL3Ejc7kjpRPOVG0M5jmn5Pk4JVvgnKTOnmCFfdQCgWJMN1qAU/w80TwX++gZOEXJ&#10;BkTMwil0Bi6RagLKIXqumjkuBlTJgipJNCc446HmGuMsK6gcFWEvqOyxi7TFPtIaxwQbXHNs8C2V&#10;jZSd86twUeizwVbHYCXFs5Xy2cUL1pR5OKYrg0lxfAqkXJVBsmvxFCzOpGZ1Ca2bamnf2kLDhnry&#10;R/KIlOIY56Pck/RakfPwzXI0TaFKbAsi1TivJpjSlwioQb1O7z8GNFrDCKv0Irk+hXvvfc05VdjL&#10;d+4rhI/ytjrG3Sffc/nuB3z1p18obexg+iwrruvnWw+eV0deJ6V5k/HVr7Js1f5n56R2nmLv4ctc&#10;FGC3ZSONuXsfffsTn3z/Rz797o989cOzofYv/vAL3/zl73yp269l6b75K3z84y+ov/Lj3+FLqc1n&#10;UpsfgR/0/0///J+m+39RMyzgN3rM+P+HsnLvfPs3zt2V7RqbEAAXOXr1faKSK/ndiwuo71zLnjOv&#10;06Gf7Tx0hjc//JYHH3zPuQfvmlYTh0UVUj+8ieTiBgqqGjh2+Q5n7r0jcI/iLkWZY+EoIJRB8mo4&#10;fO4+J2+8xQd6z/q2JXQNrOUbKaOVoyx8fDbvffw1icpnS1bt4PJr71EvK7p66xGOKYPVd44xvHIr&#10;2w+dIre8gb5lqxlbs0mvW2oaVnd0k91PTiatIJec0irq2weob+6jpq6T4rI6snOKSU7JIjImllD/&#10;IAJc3PG1UdFdqII8R/1FQC16ZTILZfssJk1hgdr8yZNZNFfK5ehMREQoeVXpNPfV0TPUzfDwEtNl&#10;ZduGW/CN98A/zVv92EKgmGGd/Huc0yfLdc1WjJBDK/TAJkJ9P96OxHo/8gf0WkvjKN+QRP6aZIpW&#10;Z5EwFEjOWhdKN8VSsyWT5yzD52AdYaZfnKdOv1B2zUIgmWMTMw/biDlYhc9kUdh0rINUCfynY+er&#10;2+CZ2EoNrMNmYxcl+xdrgVu8LR5xjngmOEnJnHCNddBrPWt2yldWUin7OHupoMArfHbyNkKhMLwh&#10;VNYuAPccd2zirVgUNVsWTtUmahq2ieY4pVrLFjoRWKTq1KBcNJxK9epCGieq6djWSttEM7WrqpTP&#10;Eogo8sM3zUm5TRY11V7VRn671pg460dsmx/Rxnm3dl/i26R6rYGCKlQW1J3kpgzuv/8dn6mTPPrw&#10;M8qb+vjimx9MU3J2vHreNENhx4mbNPas4g1lo9qOPpyVMw4fu879x0/5/Mc/8oe//x2xgaKOLCB8&#10;9+df+ESv8eaHX3Dn7Y+48cZ73HrzKbeNvSQevC1439TtE9nAh5wTnHc/ENS6XblhB+fUsW88+YIV&#10;G3bKXt3WsX3P6KrtguaYacRu3c4jrN/+Kvff/ZbXBclTZaxv/xPe/f5vvKf22nufsf3wBfZffINV&#10;O88yy8ydKZOt6F++h40Hr7JHivHmJ99y/sFTNh+7jH9UKv/H//UbkrMqWDaxX9nnFKeu3GB07Q5i&#10;U4qZPs+Bba9eYOW2Q7z/5XdYWHnS3DHKZ8pXLf1rOXz2FvuOnqeuY4wDur/3+AW8gxME2FaOn7vC&#10;pOnzaetZzPa9B/nti9PoX7pCvzeMV2AEi1etIVx5KaukSMchq1VQSlVTN6XVrbJ+dWTkFBEblyIV&#10;jMQjMBA3N3ecZPvsFi7Ceq4ZljNnYD75Fea8PAkzqdSslyczU0o1a9IkZhtXNFk0H1cPB0qHkihf&#10;HSCnEymrW0phXRFu6qeZDbGMvJrNtjsdVKwPJaTZmoR+f2Lb7QhttcYpUSIj8bAKMie+KpwFIVN4&#10;2eN/YJv2ilTMAdvUGQQ12KtvLSSg1gyX7Dk8ZxU4V8CI0GBzrENkw6IWYm+CSi1qnjznHOaHz8Ay&#10;UOrhNxcb75lY+szEyn8WVgFqQTP1e3OwC7PAPkwZKsIK52gpUpSNDsZWmcsRu2SjyQ4myQIKEP8y&#10;T6KVZ5I6Y0jtTpKayL6Vh+Ce6YqDspldrICOno194nxBqCyW7ijpdSO4Ut62K5SyFRnUbyijeWMN&#10;TWtrqV9ZS0GPKlmhLGCCnWznQh2DJT6ZDgQbMz7KvQgoc8bXmEkvZTRAMk4TRDV6mZaH1I91cPyW&#10;OvfdR7z7zR+59e5XfPjlTzh6xbBi/WY+kcL0LNkmhbrE7Tc/VAAfIl8V1/j3g+B5+tnX3BM0l6RQ&#10;W3efYM3GAwwu2UxH73oamlfQ3rmOssphahuW0du/mfauNTS3LqOxdZTOrtU0dq7m6O33aOpdjaWl&#10;H1sOXGPdnovYO4Qxunof+84+xM4xnNb+9Ry99T5OXnH4+CZx8MJbNPZuwNLWm5a+lVKgj9h58jIn&#10;r97iTeXAR5/8zNuyaGfvPGZ8/QEmXr1JSkEb//arScSmF7FdmfHsnUdcuf+YvrG1NA6uJTgmj1em&#10;mJk69q4jZwXvPlJyymlsX0ZydgWffPcHZb5typZPeEPKt277aQ6evM7aiV1MmWXJ8nXb2LzrVf7l&#10;P16U1Vot2E7yyoz5ssSbWLV+CzNmLmTd1p2k5BUxedY8lqxbS1RaGrmVpdh6upigyiupMa0STkg2&#10;1CmRwKAw3Lx8sHdzw9beUd+RFQvM52M+cxZmxhUeX3mZqS+9xLQXX2HKS5OYOullZki1ZkydxqxZ&#10;iiphXuQMBdOyN4mmfemkd/nxe8tfEdngQtUKY9/+eIZPNlO0XvayT3ltcQDZK+PURyLlfDyZ7fUK&#10;L+j5OZ0lxDQnYptkzjwV/9nuU7EIM9NznPmt+X8w1WkSr1i/xHPWBiiB6sSh87GLkFLFLsJRVtAl&#10;0w63LGWhbFWE5HlSM/08eD7WvrNYJLAWec/G0nuWAJv+jyZV89XPA+ZLxQy6rVUJHHFLc8FZ6uGY&#10;YodjojUuGcpvZe46uBABFWdaypHanUhEdTi+uV64pui5sqF2cfNxSBYcykYumbKTWc74lToTUudM&#10;Wp/AGs+ieryA8rF8ihfnktWeRFi+L86RllgHKoAGmsvKWuCRZoun8TnSdEzp8/GQ1fQtdyCw1sU0&#10;6mjsw/Hm559y8eETxjftMQ35Hrv+Op/9BOv3XhdE73Pz4TtMnr6Q6sZOXnvyCb1Lt/LqyWucvfyA&#10;4bFdDI9sp1sA9Q1uZMmybWzfc4Y9By5x4OgNjp99wNkrb3DxxhPZQinQww+4/+RT7r31sWlGxWvv&#10;fi61+YZH8nt33/mcWw+f8vizP0pJfuS+nvPkix94+9s/mHYteu9LQfLNn0xL2y/efJP7T39ixabj&#10;RCcUqvrvYNuJB9i6hfHSlPl0Ld3GjiO3pU4bOHz5Og/f/4Zbb3/Fq1KS9OxS4qVKVT0rCY/LpUUq&#10;clRZ8uClO7JmG7Bx9CE0Lsdk+4qrGwTsYobHdwiGo3yg999y8DJXHz5T3DnzXVm/eQ879x1hka0P&#10;azcfZO+xC7J5LWzed5KdRy9QJyto3F8xsYfKOmOC7UFK69uUCbMYGF/GrAULlVFz8I4IJiY5gzi1&#10;sKg4Zb5wvPyC8PD0wdHVDWtHR6ztnm1hNl9QzRNUs6dOZtqkl5hkXFb1xUlMllJNnjSZSS9O5ve/&#10;eRFnb9mysVRiuqwpXh5F495c5fBwpnv8O3lLQvAttJAzsiGty1h6FEPdcB6xpcqTzalMNi7d6jZf&#10;wmDHSxb/0xRlWjd207WulcCqUH4//z/Unx2w9F/AFHOppP18Xp4/ledsjM4nlXGKs8Il2Rb3LAf8&#10;il0JqfYiXLYpuMETjxIHHFKssYnUAQRIuTxnsNBjBos8BZeXgPKSknnKDnqaYetjjkOwBS4xxrQl&#10;41yVo0Cxx1mv7ZgkFUuzwrfYiagGf1K7YsnoTSKlU1BVRioY+uGa7CqorAXUIkmpPe6FbngUeOCe&#10;54RnoQ2exQsIrXUks9/Ygz2JjO54UtpjiK0OwT/TDQd9FktfM8y95rAoUMcTrYIh5bNWBrRLnItT&#10;zgK8yhVw693xq7JhcOsAP8g6PfnyRy6pwwcrXO86eMy0B/iabWd454s/cuW195UbculfvIJHb39G&#10;QKRxJYth0+yJM5eNDUPe58kHn/PJ1z/w41//jmKPyQr+WU3RiO+VgQx79qVy1GfKUZ/94S98+rNu&#10;f/4rH3z/J95T3nryxY88+exb3vn8Ox5//Ufe+vhbniinPBFQDz/+UpbuQ6mOoT7fmCzYxz/8Rf//&#10;M2Lf1N76+A/cevyNrOFxGrqWseXQDWWGHfz7b2Yz39JDBeMQa3ad4Pi1Bzz66EsOXbzDwMpdzJhh&#10;x/MvzKWqbYRlG3Zx7sZdjly6yZK1u/ALSuJ//PuLuAZEsvnVyyoIH/FASm1lE6iCcYVbrz0lICqH&#10;C7cfmaZ0DSzfrte9z84jl6luHWP/mVssFUi+EWnsOXqWxq5BfELi2fLqUYpqmimpa6Glt5+Fdvam&#10;POURFIBvSBi+AaG4e/nj4uaFo7ObVNoFa3snFtnZSZVtWbTIRkplwbw5s5gxTRC9/LKgepnJL7zC&#10;Ky9OYfKUSTipo4eqGJf0Z5E8FEJUty2xXQtJWeJI7hJn4lvmkNxnTXSjE9PdZuCUYkPteBylhQHk&#10;KEbM9pjDv/zq/2Su61RSuqPxTnXm+Rn/RtdIHat3DhCYH8R812nixYWXF73CDJvZEhUbfj/333nO&#10;3lCnGEspij0+Ba4EV3kTo3Cf1BNG6kCkgn04Ee36sGUeuKXLQ0YuwsJ/LgsF1nzPqSw0oBJcNl5z&#10;sfeah5OvBa7BCpCRtrjF2piylpusn7uUyiXJWnCpU+daEiIbFiuw4ppCiK4NJSDfTxC6K8/ZmCyg&#10;oVA+ykQBlf74l/rgne+CZ76gz1sguBYQLiiSOsJk4UIIqfRV5vLEM8XBlAst5X8tpMCWQbOVFY2T&#10;08qLceZ6b3NcM+frda0k/Z5SPQe2nN3FTmWA03deN1mmnUev8+Sjb+hbsgIX72De//pHzt97l3W7&#10;TnPy8kNOXX2NV+Ysor1viboyiBUTPN//7W98+M33vKb8dPryPdNe4jtePcu6TQdZbTr5u12WcILh&#10;0QkGRzbS2b+Gju5VtHesZPXm4xy7+pjw2DxCo7I5eecpBRU9eAUkcOTGOxTXj7BQHfnghTdpGdqA&#10;2SJXlqzZI0Deoq1vnJVbdnPljQ95INv6+R/+0zTgce/pN9x563PW7zxG8/A6lm0/gZtfMpNeNqe+&#10;Zwl7z9/g8r3H7DhwgrKWQQoaBjGb74KTkw+jsnC7j59j79HTVLf0CopEyptHGFg6YSo2geE53Hzw&#10;PueuPWTp+v28rWKwamIvfuGp3Hn8Lk1dQ/zupTmcvXqfutY+/lV209giICEth5eVr4zdlCwd3AmK&#10;MJbijxCemEhkSiJWjva4+fpi52RsVeaEtbKTjY1AsrFXc5AS2urWRvbPBov5xpVD5jBrjrGsfjqT&#10;Jr3CS7J+L7wgtZo5nfDyBdTvSKB6c5ZA8iVlYKFgWkBc91xiOmYT1z6F6I75cj/K+Gn+yu12cmwv&#10;42f/ImExs5npOYVpNtMwkwuzjlGhDlqAjZuZVL2U1XtHcIhwZn7IDBVrK343dRILAi0IKohgvssU&#10;nnOMWWQa5nbPtFfndSeiKYDkgQiyx2IpGI8nV/SmLIkmuj1M+cMXz0wXdXwrZTAz5nvJU3pMk0LN&#10;xkEK5eK3EI8Aa1UctTApVYQsoMDykmJ5JwoIvZdT3FxcU+fgmTOfgCJbgkqc8cl1wineBpvQRSyS&#10;xbSPtcQrT4ALqLDqQAJLvPHNc8Mn3wkfqZVPkdSuzIGQel/T6l4/Ae+Z52xSQhu9h6UU1SbSyIfz&#10;cIg1x1b50EVW0liV7JdjTUiJPZE17lI8J1Yd3kr72EbGt+xh74mzCv9f86GkZeu+M9Q2LVZmgvqO&#10;YcJkk85ceZ1DZ+6TW9XO5duv8cab77H/8EU2bDkscPbTNzChDLWM3OJOWcUxymsWU6XWIXAamsYY&#10;GN7MCmWkVXruynUH9DsH2LjxCNv3X+Lk3feobRmhvnUJFx5+bFo6X2fMQH/9U5ZuPExF4xAX7n/M&#10;sk1HVO1TGFmzn+1H7jF3rgczzBxZpePtWLxeIMbQOrCSI9fekOLc4a6O8c47n3H+9Q8YWDZh2qY5&#10;Ib+B/MYRCopq2XP4OAcu3mTtzsOm3ZHmLnQnu7KHhMxSWjoH2XnwuF5vlILKDinNGO98+UfTEP/b&#10;n/5IVUMXkbG5fPXTL6To+TOmW/K6AVXPsOCIMm32MjK+yTRVypiYW985QkZRI1sPHcfRJ4iE9Byq&#10;6puUldyJSo7H0cMFO2cHrKytTG2R1SKsjEWIi9QEkpWAsrW3w9bWBjsbuRndd3Jxxt7ZiQXWlkyb&#10;O4uXlbGenzxDf++5ZI4707G/kupNKWQNOxLXZUFYs6Bqma1s/RKO2S+rH3mZtpKYZvc/ZRv/HQ+X&#10;GQTkLsAiypzJVpN53uJXTLebQmC8O01DFaQ2JVM2WsUst1kEynHNUK76t+f/jQXhM+WuHHhxzm+k&#10;VMpQzlIQN8P2lXoQ2RwsqMJM53QK1yQovCWSsyqRxIFowhsC8S1wk0WTlYuwkNwpU8kG2nnOwcnb&#10;HA8/S3yC7PAKtsUrxAaPUCu8omwIiLfHN8oK1/AFOEfPwTVpJo7J03BOnS1rKHsWNZf5vjMxc5+l&#10;WzMplbVp6UhwmexnRaDsqDc+BlQFzgLfiaBKF6mMh6DyJ7DGB59yN9wFnFO6vuxkS+yS9JlkV93T&#10;bEyrkO1j50stF+GbaUlgng1hZbKfsrfGIMXori2mznr4wi1OXrnJ9gOneCr7df62MsP9z/j0u7+R&#10;W9rE/EVO3H7whI27jpFR2sLI8p309m1k8eLNLF+1l/Ubj7J562n2HLxk2sLr5usfcvfxp7z54Tey&#10;dD9I8f7IJz/91aQkX/3p2TD6t2rfqRlz9p589UfT8Llh5Z589WfTz4wh9Kff/5nv9LihiO//8Cc+&#10;/dPfTcPub39uZLBvePXYVUbW7mDf+Qd0Ld7Cy1Ot8AnNYmzLaf0dUnlp0myKqloZWL2dtsHlgug8&#10;q/ecIDgun//3/+vfCIxIZkwWbf+Zy5y9+RrLtx2gYWAVr8xYxMsvm1HZ1EthbQudeuyCMuF1fa72&#10;gbW89eHXxCXlExaRywdf/kTv6EZae1dz9f7bbNp3mmEVhVPKfUvX71FRWiaobsrqLZXyDbF216tk&#10;lNdQ19FPamYe8xZakpqbabpih72DsaOvLR72ytL2ci22VoLI+tm6KitrnBzt8HSRq3JzJlCqFh4e&#10;QXhkFMERkeqDPszRa02dMYup8ydJTWYTXRVgOoXiZkypC5HaBM0lpMwOi5gXWRRvruIaiZm3LOS0&#10;/5u5k36LpctMnDMXEZbjTGSiO7YBKvLRNiQ1xBJbFSlOPPAtDSBI+X7FuWYmWU1SobcjbdCF5+f9&#10;ll/rNZ6zi5ElS7SXcqjDVnoR2uRHXG8QmcvCKVgTR9EGQbVSajUULasVJIlzl+rY4Cqb5RAgayX7&#10;Z+c9Gxcf2TJB5eUvmAJkJ/1lAwMscA+1xDfaGr+IRYJsAW7R8/FMmqdKMhMXZRzHODMWhc5krsdU&#10;+deZWAaYm/Kdd5azFMWf4PIgvAo89aU44JXvQECZi6yfN/EdESR1xRPTHklwnZ+ylivuucpvWcbJ&#10;Oj23wAnfElfTzAoXAeWWuAivRB2LQAsusiGk1IXEhiiq+gbZfeomH/3wN3X+nzl26b7U6jNi0orZ&#10;e+QCH3z7C1v3X6VvdJNpOUNZbTO/fXkmS1bsVL742DQx9os//Jkf/mEDxYfpHNKXf/gbT5WTHr33&#10;Gfff+ojrCvU3Xns2o+LEpbucvvJAeewBpy4+4MSV17j+xidsVuZZuWk3F9/8QDb0EuNrt0u1nrL7&#10;5FWWrN7CJf3+EdnPnbJsVx6+w/2nX/HRt38SpH/nwftfce+9L7n22lvsP32LvWdeo7FzGa7ekeTX&#10;dpss4NTptji5BbDt8El27D9OWk4FKWWtRGaUYOvoRVvvEvacuMzRyzcZW7eJ4up2slRQ/uU3k4hN&#10;LODc9Tc5fPoG3n5xvPvh92zfd5G9x+9wz5gzuOecMtoeHkgV61uGCQxL496jD0nKLMPc0o2rd9/A&#10;TXbaxd2f3fuPYOfiTWlFAwVlNQTHxBOZEI+Dk9ySpyuRnm7EqoVLuXxdHXGTLXRSnnKytcPDwZ4Q&#10;NzeifQLISEqlML9YiltCWl4+cdlZuIcEYL7AglnzZjJlzgymGxeKiJjJnLD/kIWbjI9AMUahPXO8&#10;KeouoKgwCLPZ/4KbneLM9F8xde6/kVfpx/K1zeTWxuKe6MzCcHPFIztecfo9M9xeIabRmewlrlSu&#10;C8MmeoaUMEqF2pJ//c2/MkP28TkrZRinFPnKInf8a73xb1LW6PAkcTiIvBXRFK6IIXs0iuTecKLr&#10;gwjOd8M3UfYueiFOwfOw852BrZqrr7KSrxWevta46L6zjyqDt+AJmkegOnV0ljXhmdZ4pekx2T+3&#10;VDO8UqQgSfOxkVIZAyAWUinr4AU4yf65K+P55nuaVMpVwDtlWQqYhfgVORHTHGgaNSxYkitZz5Cs&#10;xxBQ7avP4IK3MaWq1JVQKVhYnb9k3gOvbHuT/fSMsMJDltQ7bYGOYQE1o42cvf0GDz74ivV7jvLu&#10;pz/IKn3OCVVYa6cg9h4+x+OPv6ZcnWTj/pNcffTUNAhg6eTPmWt3hQ6mZR/vffaNVOldzij8H5Ad&#10;XL1hH20dS6mSjaqq6iM3t4mU1GoqKvspr+qnsLiD/II2Soq7KC3pNYX6vacfEB1fzrx5rmw5epXy&#10;hsXMmePMqt2nqVKlf37SIlZsOUFN1yr+7VczqBUwG/dfxj84jfySRlm4e+w/d4dj565w+bW3lQPf&#10;4eF7n/PWR19z8sbr7Dx2hXXbDtI9PM74pl3Kh7c5Kbg3KvtlFtfz29/OxC8kjWq9bm3HALsOnxac&#10;15XJDinzZODmE0Vd22LT5i7jG/ea1HxizxmWb9wvpfpRNjAHV68IPvziW+JS8lhg6cK9198lq6gB&#10;z+A4Tl+7T6IsYnhCKht37uL3k2aQV1ROTlkZIbHxBEZGyMo5EOXjSYqPF1nGVth+nvq/B0GCyMvN&#10;ET8/V1LSI0lOCye3MJP23l6WjK1VgVtJVl0+ZYPlZLWl4R5lT3hOMBH5gYRmGxu6OjEn/HnmRz2P&#10;g/qenfqceagZDR2xlKdZM3vqv2A56wWs3efglybHFjUFu4DpLPCfjJnXK5j5z2Sev5nc1Xz692cS&#10;VLyAmT6/x05ZPa5toVzSK8xynMRvXvoPHCJn85xTkiMeWW4m6xdY7Yl/ve43OBPRrg83GGiajJrR&#10;Z+wLYezz4EWAsou3oHKPtsApYi7O4bJ+oVKqADN98cpUflY4CyonzwXYe8zFK1JvXGJFTpMD+V0u&#10;ZA8qC9XNwzN3Hn5ZC/BO13PjzLERoJb+5lgZo5HKRC5JAitdKiNLZ5+yCFt5ZGNGvH+hIwnNIeQN&#10;pVEymk/R0nwyhlIJbwzBR2rlL1kOq3ZXNQkgWnbVWEoSkO+MnzEvMWwhbiEWsqAqBmo7zp3km1/g&#10;/J0nskbLuHLrNcoae7j06APGJ46qQ37HkXPX+I8XptHaP8zdtz6mc3QHVZ3L2fLqaTYq3wwMbGJw&#10;aIL6hhGK8topLOikvHKAuvoRenvXsmLVHtOaqYntx9iy9xT7jl7m1AWp09l7nLnwUGr1iNO3HnP1&#10;8WccvfRIdu4K16RaxvL5AydvcOWNjzh/9212H7zAxbtPpaQP6R5YzjrZ0J0nb6mjJWHnEMTyHadI&#10;yG7mf/77VGLTKli1/ThVzb2U1rWwYvMeHe8Zth4+waunLrLp1VNsPXDStK+GkW/OXr/H6ol99Ixu&#10;ITipiP/P//Ub/JXb+pZvYeXm3Xrv43qdbtP5qYPHb7Nhx3E+/vEv+PrHEBufw1c//pm0zHJyCxp4&#10;/Z1PWLJmF62Dazh27R5L1u2he2xCReMaKyb2U98zwtjGzUSkZKlA9RKRmKA8ZE1iVioePm5EenuQ&#10;EeBDjhQnK8yf1CAf4n098Pd2pqAul+ol9YSWhhBeqz5Zk0DX0k761/XSs2WI4X3rSW0uwD/Vk8Ke&#10;UvJ6CikeKcK/IkCZZyrmYcbCxJeVl2ZiHjKdns4IQlxfxNp+KvMdJxNWGyMXFIBF2K95yfHfeNHi&#10;f2Lu9zum+/2a6W6/x8znJfwKZzLZ/hXMPa0UK5xwSZvBCw6/VX91wzpkEQsjZ/Kcsd4poNDHBJVn&#10;kWxgsQ0+8pzBdW7EtfuS3BdMUl84ofVeprl4nrJPXjFSpKgF+CZZEJKzkKgya2IrHAnKlPWSGrj6&#10;K8e4z8dWWcs/ZS4ZLYtoXO7K4FY/Rg740b1LVajdhqD8RXgr57gkWGAXMg9r//lqZrpvhlPMfJzj&#10;LXCU7zUm7donzlL+mkuglCi+Pti07L54OJeiEWP3pGSim0KlYq5SKSfClLmia7yUm7yJrPQkOM8R&#10;32Qdt17PXwrlnbaQsEI/th07xf13PmbTwYucVcc9KGuTXdysTv0uDX3Leefjnzh38zFRaWWs3bKf&#10;6/ffwdolkKTcSgaWbqVTmWrvwWsckLLsO6BOf+2xnvOeaWXvB1/9gU+//4tsoJGh/s4Xf/xP5am/&#10;8dmPv/CJctJH3/xBz/lZt3/mg+/+YBoqf/zZT7xvnJP65Fve+Ow7PW6cr/pW7Rs+M5ZwfP49T/T4&#10;TwpYHytf3X/6Oe8os916/T1OCczepZsJj86mqHaQwTX7WOjgzf/3//iVaUFjQf0gL06bz4y5lpQ0&#10;DZAk6zfTzAq/0AQ6hlaw+/hFDku5Nuw9RmphNXk1/UQkl/Hb388gNDqZuq4R7jz+hN6BNcow2Xyr&#10;8FdU1sbg+BbTrPu9R6+zTd/FDVnXfsFX0jTExXuPyS1vJjAmjSv3n5BZ2IBXYAxrt+4iND5dmaqP&#10;jKJiXPz8iBVU9q52RPi6kxrsTVZ4IPlRIRRGBJEd4k1stCvJAiltMImgKi888o3zlwsJLrAnuNSR&#10;QFm2yuXdRBRmkVlZTF5nKdl9KVSMleNX4c+i6OmY+77MTK/fYKf4kqms1VLkh63ly3iH2Zq2sgsw&#10;nFq+jZ7zPL+e+Sv+7aV/xSrmFZyzZun//4P/37/9n0yx+S2zpGAeuQGktJWq/wZLAS2IaPSWODkI&#10;1hk8F1LhR1iNP0E1nniUOuCaa4VXnt6kzNWkTulDEWTI/kW0eZs6rE+GHd6Cyi/ekihlk6J+D+pX&#10;BtC8OpTa8UjSm7wJzrKTki3CPW4+YSXmFI3asOJQIK9eiWPv1Ri2X4qmZ6svUTU2yk5WuMTPF0hS&#10;K6mUdcAs7INm4xRmhnPUPJyVudyT1BJn4JEyB98cSyLLPfU+UeR2p1DQn0FWVyKx9YEESuYDBH5w&#10;qeS/3FU+V/68zJ3wXCcCU+0I0nFFVFgSXGjJij3jpqv9XX/0vr7gXlXV100zEC4KiieffU96YR0P&#10;1YkOnrvHim0nOHPzCa+evMK0OdYkpBezfMMeAfeaaQDByFFGM5bcf/TNz7KC7ykz3WLfodOsndhr&#10;mk0+tHSC3sG1DA9vZGhwHS3GSF/9APV1A1RUdLJinbHZy3ll0TgqmgfZdeQa3sGJpms/7Tl+DZ+Q&#10;ZIqqO9h74pppOlFb/3KOX5WtO3ieU7Kilx++zcMPvjBNWbr44AmHLt2ROh1mcGQVi1fvpGt0grDI&#10;NIIikmjsX0FyThXTZ1sTFp9PniAskwWtaxtl697jnLyp11XO7BOkXkEJ+Eem4OQVxbqth1i1YS+t&#10;nav49OtfOCylPXz1EW/p+6puGCS7sNm0bUBoRCqzzRy4/+ZTZaVMpgneh+9+SnFNG9bOXmzatZff&#10;vTSd7IJy6to7CU9OJTA+BlsnW2L9vUgP9CIn1F9ABVMZFUppXJiO24qF6uB2GdNV3BdIMazxUV/1&#10;FFgO6TOIavInvDQMP4mEX7YznlnGZOxFgs2auaGvMNtzCov8ZjHF7tf8ftG/kp/nTZSfGWbO03CS&#10;QCwInyZ3ZoV7xlxeXPhb/q9f/w9+P+fXZI844S7LOMtuDj6xQbjGuuMqtxbVmUJKVzFRFZnK7T64&#10;5zjxouVLTLWaxHNZQ8HkjASRsySAxD7511p7fNQpQ2rcSOkOIX8sjvxVcSTpeVFNAlCKFpzlRIiq&#10;f4ayV/PGUPp2hDO6K5bxfckM7EmkcSKWujWJ1K6M0/0Yxs+kcOpxATfeKeDSW3mceJjC1ksx1K31&#10;J63bQ0C44Jm8ACv/adj4TcPBbybO/rPxCJuHR4yyl7FYLHmm2iyBNRsfY3Sm2IP01ihKR1IoGYkn&#10;oztIkLoQWCIFLLMlvEIWtsKViFIXwvPtCRNQ0cpjiQ2yod1hPPniQ774+e+8/eVfOHvvfU7deIsR&#10;dexLD96WWvyFXccu8+DJJyQJoPCodGWJt9hz5jaFtQP0L9vE6JotXLr1puzbQ9ZvPsy6iUMsXrKZ&#10;+qYRsnLqSUkpJT6ugIz0KgoKW6mpG6Squp+O9uV0da5kcHCDKXf1DKymd2g96wXuvrP3Kajsprpp&#10;MUfPvkG+sld5fbfAvk9qbr06YRN7pAjufgk4eUexZucpvPzSTXmra/E6coprKK5tZOOrsoZHznPo&#10;9GUu3LrPPmML6fPGNW/f4oz+v/PYRY6eu8n5aw84dOEmE0cusfP4VVKyy5ky14aW4bWs3XGYk1fu&#10;6vlvMrJqO4ERWSwe38Gtd77kzL0Pef/rnylUMahuGeRrqbGbWzDevtHKpd/S2DpCYnIpZ2+8Zlrm&#10;X1Lbx+23P2Pj3hOkF1Uq2+3AOyjSNOhTVFWDlaMKeKY6p4crscpUWQKrUNavNCaY2thwGjPTSc4N&#10;xTJmqqLANNl8FeMSe5JaQwgstsImeTKJrUl4ZLhgk/gKlgm/ZarnvzPd+9c45cxgittveNn618z2&#10;eoGISjeKl0XRuCyMvA4n0/O9BIRjvAvOckIeWXOZ4fo7ZljNYL4KfGj3dMIbzJSv5pLTXGzaYs+v&#10;MgKfvEDsoxyY52uOZbAF831mMsdlOlMWvMBzHdvD6dgVSve+MDp360NsCiF3hSR3WQiV6xOp35pB&#10;+USyadAifTCUhNYAIpW94ps8qVgRQu/eKEYOR7PuVDI7LuSy40YpO+42sOduB7tutrL7Tgun3m/j&#10;9R/aeff7Vh5/W8/9L8q49XkVJx5Xs/VyAUsPpkntIqUudqYhd+fgWTgFTcc1XBDFzcU9zUzVab4U&#10;yoqIYgv8cucTXGJH2ZJoOrek0LUtkZZNMZQvDya1x43YFkd94a4m6NNaPEiucyZFwGU1elLQ5cbu&#10;82u4+vAhRy/fYnTjNj786S8cU9U3l126eOsBN6Reo5v3Key/TWB4Bl7qLG8+/ZJBKU6UYBnbuIfy&#10;5h5au1ZTWrWYlu6VAmMjlTWDtAuYMdmfjVsO8ao6q7Ek5N4bH/DGB1/yzqc/8KFs4cffyf7JAn74&#10;g6zfT3/ioz/8hQ9lCx9+8j3vfPMnvv4zsoI/S3V+4RtJ4CNZvPe+/Mm0l7sx+HD/rQ+5LkDOCfT1&#10;244o77TTI6hmz3Pm+ckLqO5cSmZZKy9MMcfVN5y20XWU1feQmJJPY++YaV/44aVSzNE1rN1+iIkD&#10;59h26KxAu07r8Dpqe9bg5hfDQltX5Z4R07Zoo6t2clkwrdl1kk6p7dfKVA7Oxj4QLXwum7tk+VZG&#10;VZRuqhAZk5D7Fk+YTpQb27zlVnby6LMfaZHNjJBybd79KhmFlTT0DFNSU4+lrZNpNyVPTzeSfL3J&#10;N66GGOZDbJQrCRlOJOe7E1tibNhqQYByeHCxHFW2GX4FLrimWmIR/TJOGTbMj56JRfxvccuZrlw0&#10;jfkhU00Ts+e4vcgsj98zx/93BBTPo3TCj4pdFsrhL7AgagblY42UD9TywtznmeX1O+aE/paQAhv8&#10;1dcy1i0if/NcFka8hLnHQkIKgwnJjWay1XTBN1XuzQc72b9ptr/HNmQOM60F1dLjMaw+n8jma6ls&#10;upzMhouprDifyeJTGay4UMjqyyUMncihaVcqZWsTyFwcStZgsGnbsL4Diay+mM7EjVx23i7k4INK&#10;Tr7dxumnfVz8aIQrH45y9cMl3PpmiHf+MsAnvwzzyd8W89FfB3j/lyHe/LaP+x93cvndZnbdqmDs&#10;WBGVy+LJblduqXWRyljLylkpPDqQNeCtD+9P5ag3FUv9qFoVytDuWNYdT2XtsRRWHk5gZH8M7VtD&#10;qV7tR93qAOpWBcqSBlO/LIi6pUHUq7WujlLnfUM26jq7T19h+cQuLt19jRU79rFyy14+/vaPjK3Z&#10;wdTZNhw8f5v+1XtYqs7yhqBKSivmt8/PYHxiB5kVzXSNqONcecjTr3/i6z9hykjGzkmffS9w9Ni7&#10;H3/Lwycfmy4ocPrmAw6fvc7hU1fYe+Qc+6QWuw9fUBY5z64Dp9m1/wxHLtzjwIU7AmQ5O45fYP+l&#10;ewwsWc+B0zfZo99bsmqCYxdvc+KSMRP8tCzpa9yW1Xz6jbGHxVem4e7VW/ezdvdRddhRXDxCCJHK&#10;1g+swsUnRvnq13irSNR1r2HmHAf+5f9+ntSCRvKVt16avghHj3CWbT1OXv1iXKSEFnYehKcUKkf6&#10;4+wVxikdT1lVF9k5TXz7819ZIXU+cNZYXv8NW189R+/4dp58/iN1DX1YWnsJwjepbe7nNy/M5N57&#10;HxGbkY2Tpy8HdOwzzSxJyMyja3AxscnphCQk4OzmRG5kGDnKVUnBHsy2nYRd0gw886eS1G5Nw9JY&#10;BsbaWb5llIIhP5o25rL5/B78c4MxD5/OrKDfMTPk37FOeBkz/98z2eV3mLm/QnCKM3aRc5gfOJkX&#10;Lf4Dy4hfk9Q/l/lBL+KZFEzz2hHSG9Mxc5zJb+b9G15Vc6jb4yVoZ+OSPhO/qskC8wVemjmZF6Y/&#10;z6TZk5jlNAvPnGf7qiwMmY5TghUz9F5TLF7hua23stn/ehGnnpRx7u0qzr1bzal3qjjypJbjTxo4&#10;8lYtu14v//+T9RdgWext2ze8nve547qutewABSSUBsVu7O7u7k7sbgUVRRCUku5SGhGQ7gYRUVDs&#10;7v69x8y67ud9vu1b2zq2mXP6xP9v9n2fc+Y/XMlYx+GIpWxwmy5qNodzsSsFxpX45a0nomYXsXUH&#10;iK09yM37J7j95Cx5Ly5S/tqZO+9cqfnsxIOfl3jy6zLPfjvxHKnfV3j8w5H6z2epemNLVuMZsYgn&#10;8c/Yx+XYzdiFLOWAx3Q2Ooxhu+skUaOZ2AZO43zoDC5Fz+dK0lKupSwgNGu51EoCMpbgnboA57hZ&#10;XIiaKYDN4FzkDOwj53AxYh7nwuZgGzqLs2Fr8YlLkPD/jTsvvoiN+U5mSS3ht/IorH1JQe0rNc8s&#10;WrGH4nsvpAE6cEVyUbrYIJv99oyXXOIbHsPKbQeofvZO/W3qiaiO0uddQblkqdQ8XNz8OSfqsH3H&#10;cVat2suSpTukIe5m8aJtLJq3meWLtrN5/RF2bD7F1g3HWb/mMMuX7mbPAQeuBafQu88EZi3agkuA&#10;ND6zQWySRn/awQ8t/a7sPnmJA2eu0kzDkJVbjnD+ajhjJi1k32E7Qq8nEpeWI3kqh4ziKkqqHhCf&#10;mk9IUrbYwVtccQ/A2SsSF98YNu8QONYo75EKZJ9kvb5Dp0p2WsYp5yBGTV8u2bEP+445cNjOFZOu&#10;A2ijZSJ5KpiA66lijXPUG2u9Q1NwD0hQv/+8+evo0Wc09c9esWbtNvQMupKUXiBq6MYqsbFxGQXM&#10;WrKSdVt2yd83ll7WI5i3dBUHj5+g3+BhTJwzm+HjRrJz4ypWjx/Bkokj6D+6K71nWDFj2wD5d1/K&#10;YYkURy5t44znEXa7reB0xA6cbriJ+9iLydBOYv+6q3fWmE3WYcgKE/WxpWFzBzJxySD6TbKky3BT&#10;USN9dHu0x3KcISMXDRcXs4A1tpsYvGA0g5b0FUUyZcLOfkyQE3nHvm1ppvUv/tL5B1qGmmjqaNKk&#10;dTPaG3Wgyyhzhi3tIWAaYDnKBOPBphj0NMS4hzl/JNzfQ8qj/eQ82U/h08PkPztI3vP9AsURil4e&#10;J//lQVKf2hBTt5lrBWuxS1jKheS1BBbtJrb6CDHVh4gWdYq9f1iWOUxi/TGyX52l5KMjd7+4c/+b&#10;G7XfHXnwy4knAtJzgerVb2de//Lg5W9XngtojV+dufvRlZJnTmQ3nOVmzTGiincJJKvlj7aQi9EL&#10;cIqdj3vcAnxFRQMyVhOSKzAXbiC2bDMx5ZuILFtHcN4yfG7PF9gW4pG8EM/UxVy7vVQdut1cwNWk&#10;Beq7WT2vh1Av1ss7IoaH75RMdZf8ey8pfviRiNRKroVL5kgrp+bJZ7YfOouto6ucpQvZJmfwE+c9&#10;cPWLlKC/jWg5cwfFpHP2gg8795zn4GFHFi3cyuzZ66Vh7ePgIQdOi51ycQ8hICiRyOu3iU3M5VZ6&#10;KRm51WTm3SUrr0YdZubLeKEcx50nxKeVkJBWTHblUyLic0jILOJ20T0CI5OJTisgRtTxzAUP9Tci&#10;n+tZTJ62gu7dh6KpacTsRZuxdQlSH2ffaLMPj7BYwhOziEvJJL2gVNYvlPVLKK1rpPS+8jaTSlIK&#10;7lJ0R+mF6Q7hqcWE38zm5EU3Dp9zFyUXBfcKZf7yHQREpnK7+D435Pga5IQ0YPA0Fi7dztsfsE7s&#10;5irJjsmiyC6+kQKjO1E38wiWv4+LbxInLroybc5i9hw6g190vNox55a9ByVv7aKjuSVzli5l0FiJ&#10;FDYb2LtxDfMkU63YupDJ68cxe9cAnOO3seTUWIZv7sblBHdKHz+i8eNblu3ciW5fU9pa/BcLti/g&#10;+LUrTNs6EytRrs5jjRi+qD+dR7fDaEBb9LvpMHDaCAYvHcLItWOYsmMcx0KXs8V5AbN3r2bVhT1M&#10;2jGXBYfnM9tmAW0N2tFcoxmttFvTUqu5VAtatG9Oc23l1iUduk3UxWykPm3MWgusHdAx1ZVlW/JH&#10;auMh0p8fpuDVYcpeHaH0zRHKPx6j4tNJ7khVfTxM0dvdZApYSfe3E1a+lfDqvSQ/tCPryUWB0YH0&#10;x/YkPDjB9buSnxoOCVSnKPtyQSyfC3e/O3Hnhz21P+1pEGVq/HFRQLrEGwHqzW93Xv904+l3Vx58&#10;dqPmjTMVzy5Q/PgsmfeOEle8jcDUFfjeXon/7VUEpa0mLHutClNE4RZuFEsuK7chtnI7kaUbJcOt&#10;lIy2CN/MhfhlLhH4lhGYuwz/7EX4pC3AK2k+nvEraPj0Qv1dx+bISWoePWHszMVkV92j4O5jjgkg&#10;M5ZukQZ1mTuN77l+qwz/G7clV3ii2cGMLbuPclUazbS569hgcxo7pyC1t6SY5ALJOo3EJ+eJWhWR&#10;X3Zf7V/v8dsvPHn/RX0OqUHC/b0nb9U3DCqdxyidZpbeeyjW7SnVD59LPaPk/lPKldeQSqMvvveM&#10;6kdvqWp4QuGDp9x5/IaqB88ouvcE5a0cD55+VC8AKH1oZBfcYfuek+w77SLfwRsT0/6017Ni15kr&#10;bNx1Cp0OpvQcMopjjt5sP2jPmMlz2br/GE7yXY6cdeaAZCflpXG+cdkEiKol3C4gJD5LoBCLKlZ1&#10;1xFH9Tal/SedWGdzmOfvfjBz7no5oXhx9/lbbubX4OqTIPa0WO1kc6nYypBoWTchHYs+w0T1TqKj&#10;15GJU+ZwO7+SEeNmqv0A7jpyjJGTpzJ5zhx6Dx/AhGVTmLVyClMXjGGC0hPXwm4s2j2C496rGLet&#10;P/u89lOn3EXyCnEGD9h67ByD547H3FqXIZLB+k7ph/EwAwbPG8j0jROwkEZvPlSbruN0sRptzOLd&#10;i1mwbz4rTixn9oHJnLwhCr3NlMlbFrHH4zLzj65m0aFlWAztRZsOGjTTbMZfmk1podOSVvqtpQQs&#10;vdbo9dKiz4wuGA7oRNtObdDsqKFC11qW+6Pw9Vly3pwm/90JSj+cpPzTKSq/2nJH8k/t9zNSp6j6&#10;dpzST8coeHGCzMbjZDy3k+VdKPvgRuVHOWvIMPf1JZIfnSC58ShZr2RbYuvufr3Inc/2sk07qdNU&#10;vJd6e4a77+14+Pk8jz6e5+FHex58vEjtBydq3jpR+fIiZc/OUdB4klSxoNHFmwgq2IB/zhoCBajg&#10;3LWESH4LzNtAaP4mwvI3Ely4Ht/c1XjcXoJb8lxRqrl43Z4nKrUQnyxRq4z5uN6ai2vCHIKy9xF0&#10;M5mzLmE0vP2gPvq9Zd9ZXn/9zclzLgyULHH9Vi6XfSIEgPcsXrNHfR/TrqPnaWdgyeEzF3CWHGZg&#10;1h1HzwCefvjCh5+oj3u8lmH9i7cS3L+idNwfm5KFd9B1nF0DOSvZ6NhxJ3btsmXLlqNs3nyY9Rv2&#10;s2HjPvl8hJ07j7Nj+xFO2Xqoj+sPGT2VPdL4HdxCRRHGcTUwhmVbDjF5xnKC4jJYvG4n8wX+4MQc&#10;LnmHEhydLJbsI9nltdwurSVRbJ+HbxTuwUnsP+HEkJFTmLFoHXZiF6fM28RfLaQRjpkj9tYF826D&#10;+d//2ZzF6w+y9ZAjeh27MHConMXFuu08YseZy56sEzCVvHbE9jJ7xRY+eveTiORi4jMqqX/zkcMn&#10;HRgxaiY1ckI4e8FVttcKd7/rkiUrmTBnEY5XPBg+ZhqLVm8hr6qeoaOmM0OUa+u+fQwfO4FJ02di&#10;0a+bNFRryT+96D+1D3r922A0pCWDZnVnvNJT1pzOHHU+zaL1S1mwYSWBSWlcz8lm7+WDDJ/bl87D&#10;tNXn8MZvmcSc3fOYvmks5gKYTre29JttzMC5PVm4azZzt4xj/Ym5jN8wjIXHu2I+sQ0DBcLhy0bT&#10;bXIXWnXSoI1eW/TMdGnTUVMgEmiMtNFQphu1Qr+3oYBqSvcJXWjXWZtWBqJUxpqiVO3Q79yBP6q+&#10;ulMpSlH+xVFgukSVWLXK7wLDT2nov5Syp+73Rep+OnLnizMl75wp/uBK5TcvUR9f6n75cv+Xn8Dn&#10;Q/HHK2S9sadAYKmU7dT+dKbux2XZ7nmKPp4iR5Qw9+lxih6foqJRwHt4hLJHh0SdjlP24gxlAmv5&#10;8zOUvjxB8Yvj5D06QkrdQeIkq4WWbce/aAO++QJXnthPgSokbwtB+VsILLEhqGwH3vnrcZac5Zg4&#10;k8uJ07lyazaeGQvwzJqPS+oi7GNniD2040Z6ISX3GsipesQJpzAyyhvVPiGUPLNHGuCDN98JE8VR&#10;coi55IkxU+cSKhZqmWQDV69wOavb8p9NWok18uHtr1/kVjwgIOKm5AN7yU7bsdl+nBUrdjB9xkpm&#10;zlrN6pV72L71FHv22HPo8GXO2Hlif9GHi5KTXFyCcXYKxEE+Ozj4qD3Uxt6uZNeBC7Kfy4TEZLJw&#10;ySauBsRxzP4acxduIkDUZPHG/QwcOVugSWPGEhs6Gvdm2WobfOQ43IOj8YuIJjY1g8ibmZIZayi/&#10;36h2Ka30zJSUV45PeByO1yJwD0ni+FkXtu09yQWPSLYdsseyxyAGDp8i9uswLXUMMbTqy4S5Gzhy&#10;3o2Msnr1jY51Lz6zQ6Dfe1yy8pv39O2l3Aw7RtT2KVd8ohg+canaY5Orv+S3vcfwCYlmx/7zHHf0&#10;IlP+Xtv2Hhd7uptZi5dgbNGFmfPnM23xPGzOHGLozNHMWbeA3mN6MUayzrTVExk405iu442Ys2kh&#10;piMMmbh+MrPFHo5cOJyBs5RekgcxZJ6AN7+P+oxT7+lWWAzXoe80E3pPNabvTDOsBbweoywZNNMQ&#10;i9EtsRzTia5T9OkxuRuD5ys/E01gwNx+dJ7YRfahTwdLTdoZ69BSvw1/aTSVfNUCLWMt2pm2xXSQ&#10;AdrKfHMtrGcOotuYruh310bXsj1/3P3tx91f10SNrlAl0FR9uSyAXRAo7Lnz24G7vy/T8Psaj2W5&#10;R78Dqf0RTM3PAO798pecFMjDX6GSlcJ4JOO1skzVT3eqflyR+deo/+0r63hznytU/jhP4buT5Dw9&#10;QtaDg+TfPyaW5jiF9ccpbjxD0VNbyVR2FD05JjnuKMXv7Ch8dYnspxfJenqJNLGY8fUnia0/SkL9&#10;IeIkx0XfOSIZ7pxYzgvEPzhL0iM7ou8fxb9kM8oFGJ/cRfgXLiSkfAXBpevwzt5Cyp0cSh+9V7vy&#10;Sil5ipN/PGVir5Qz6mnHCCJSKrgnkhOeWs6RC/4sWb2fbQdOki4KsGm3HY6uwdIgTjBg+GSmzVvN&#10;2auBbDnowOqNR1m5ejdH5SweEpbANbFVHl5hxN3MIquohorap9Q0Kv1JfOKx5LmnH77zTOqFyNyL&#10;jz94+fmX+lK5119/cu/pBx69+ftu9urHb3n+CWpffqFKlFPpHLNILGJZw3MB5QVZFQ+JzSpm++6T&#10;YumWyTH70m/oJJq31GPNpmOcFljnLFnPum0H8A5JFDt3C6+wMHwjYgmOvc2NlBzK7tZT+fAFYYkZ&#10;YtkSxcreltwYgZ3zNclSa5gwcxEDRy/AOyyV+NtlnHX0F5C+q73dHjnpTH7FHWwvenLVO1b9OSIk&#10;LlfttUm56dekS282bN9JrGzTzGogSzftl+/3iRlzl7Jpxy6WrN3E0HETGT9jBrMlVwXHxnE1yA+b&#10;04fYbXuU3ScOcMhuH+tOTGDQkk6MWTKeLbbb6DHNAt1+rbAWoAZMG8TENbNZcnAV3cZbotW1GW2M&#10;m0q1xGSwAb2ndaXXlM7o9dagYw8tek8yopO1Btbz+jPnyBwWn5rP/EMzBMRezD8xn5nHZzLx6Bj6&#10;LejBX+3F+nVoLfmqNW0MWtBSuwltjVrQobcW2hbaDJk5lLl75tNvljWd+nWivQD3R+2PIGp++FDx&#10;1ZWyT4oCeQhUzpR+uSiAXBKo3KgXgBp/BanwPPx9g/u/IwWoUAEmjKe/rvPsVySPZX6DLHdfwKr/&#10;HSDLBfPkV7iULIevTHOl7rtA+/ESJYqaPVUsnh0FAkLBk3OiTOck0yl1WoA6Q/H7i5S+v0rRO1dK&#10;3nvJ52sUvHUl/+0Vcl9dIEssYvYrZ4o+eMkyHhS8uSoK6i6fXcWe2pL2ZD+3Hm0j9sEGEh9uJ/3J&#10;IVKrb1DR8FYN0mec3CXA53L6UiCFkqV2HLWn78iZaoeQj6She0VmcC0yj51Hr4pCuIrlSmW18pI3&#10;h2ssWW+D9cjJjJu2UHKZPRFJhcSnlpBfepeHT9+oZ+7iClGH6vs8ePySoopa0nNKSLydR3hsCj5B&#10;NwS6CDx9wvEU6+blFy7TogiJSsA3KJLE9GJiUgq4rHQCU1AlZ/kY9RF15aZUV+WlbhnFRAms4ZJ3&#10;UuV4C+48lHz1nlSBNzgpixMXr7Bi/R7OOASz86Aj2vpdpUEP4cBpN2aL6v2jSWt6WY9R7/VTnm8a&#10;Omoya7fs5dBpRzZt38vh42e46O4vKhNGZGyyanfXbJOTVcQtHJx9GTlungr6JZ8bcmwp6p34IQnZ&#10;clIKFNV+iJdYTpdrkZwT26hlYMFJe0eiEtPQM+7F9kPnSC+oxsyyB/sPH2f+ijXMX7WW3kOGCvg7&#10;uVsjSpgu38H5MrZXnPEKCcYnOJBjzjuYvLkbvadYYKl04zBJj75TTZm5aR6jF02X6cPE4o1g7LIJ&#10;9J7QlQ7dNejQSwP9/noCgCE9JpkyYk4fpq8eSf8Z3QTEngxdYc10AWjqnvEYDtMX5dFh5PZhzDo6&#10;gxnHZtBv4QBRpya07thChaWDpWIBJU9108FwSEdMh+jTU+zioKVD6TqpG/r9DNAwacMfd76EUP3F&#10;X2DylhwVIioUIarlL5BdE3XxEHvnL2oULgBF0vj7uihWkgCSIEoULkNRKSKkwqQUiAQ6md7wO1yW&#10;jeCZAPjsd5TAGCIl+eOXDH9KlpHhna8+lL11pkwyVPkbByrfXaDmkyijQHfni2Srz1ep+uQpyukr&#10;xxdM9Wd/quVz9WcvyXFXKH9/iYpP17j3M5h7P3zleHzFqvr+fYL45CwZ7rzkunPkfxRAP16g7nO0&#10;nJUzsbvsQWJmIWNnLCOv8p5kpKtklz3APSiOGYvXy5nyJuevXMOspzUnL3kTl14tjeWa+kjGBptT&#10;0ijsMenWFwMjC2bNW8aSNdtUhXny/hvFNfeJSczk2MlLzJP8sl1yyB6xPBs3HmLT+kOsVi+v27B1&#10;6zE2rDvIlo1H2L7lmFjDY2qu2rjpkMw7wgWnIC5cDqZztyFc9Ytm3JRFzFmwQVQyFINOPbC76MsC&#10;sZeG5n3FasWyZsNhduw9TXx2KTGZReTKcRTVNKh9qqfmVXNDjslbMplvRCqHT18Rq7WGrXtOcUHy&#10;1cjJS9DUMmbU+HnMXLiZJs110NQ2ZuHa3ZLrZjBq1DS27DrKik172HHIljBRtxMXvKmof6V2gOMu&#10;tvTt999MnLYYY/OBMv2FeivVKTkRHbVzZMeB83iGxql9VSg9Lyk/NO86aiv5ajy29g50Muusvpxg&#10;wKhR7D5+grxi5XWhBdy8nSMnqgxuZudQUdPILclO/ad2w6Bfc7S7NaXTgJaMlca8bPd6xi2eJoAN&#10;EjvXg56T+mEy1ID2XZujYSHLDdJBf7A2HYe2Vfv57ylK1nN6N/rP606XSQbqw69tTFrQWrc57fXa&#10;0WWKqfrS986jjdEyaU0zTbF9uk3o2FMP4z7GGPXsiLG1LpaTjei/sB+Dlwyh9+w+WIwyEyXsIDDr&#10;8EfpJy9KP/hQ/jGQyk/h0iDD5HOgqFYA5V+VxhoiqnNdoIqRuimwpMnnVB6oYEVL3ooQexdEIyEC&#10;TZSoWjj3BKqGXzdk+QiBUAEqjOcy7/WveF5IPf4dy4OfkQKWN2XvnQQUF+59c6XhxzUafood/eFN&#10;tWS26q/+skwotV+iBLYwgU7AkmOq/iFgfXFVAXpAqOwrXI4pSo5NjlGUs15AeyCA3ZWTQuX3q+p+&#10;ap6VUPHgBcHxaTwWW5WqvB1RbFd8ZhlBsbdEwV6qHVWGJGYzf/Um2ukZcd7Rg6yS+2w/eFoszH40&#10;dMzVxxfmr9gouWMAS1ZtQKeTBedcfLgWmsCydfuYv3AjCxZvkEZuR3BkKoFSLu7hBIUkExmdSUJq&#10;EXklterL4KpEIWvEylXWPqHy3jNKqh9RcecxBWUPySt/SFhMGhml99W+zpW719Pya3H3iuBmWqlA&#10;EsfBUw6E38xl18FzdO09lhOiTEsF1h79R3DwpAPe4Uk4XvUjQPJTbFoe8WmF5JbeI18UNDG7RIUu&#10;Pb+Sqz7BYt88sD3vwdpNAv46G1ZtO4ShaU/0Da0YPGYqLdoZsH7HYYrqXpBT+Zhbt4vR1+vKqXOu&#10;vP7yk0lTlrJuw37OO3sxY+Eawq8nc/DweXoNmCBApRBw/SY9rUeyTqzgsLETWLxyPUdsL2Bi1VOO&#10;eQO9hw3h1MWLpGTnk5yRS0ZOGdlF1XKiukf9o7ccs71Ii46tadelGRYDjRi3cALD547GbHAX2ppq&#10;0kT3L7qN6C7KNQ6zITrodtVSL3D0mWmC/iCxgcM0GLqoL4MXDWHs2rEYWndCu7MGup3biY3TRcdE&#10;n3YG7dHvIkMjbVFVfXQ76vLPlmL3OrWVLGZOvylWokzmWE02ZPiKkWy5eJLJGxfSdUIv+s8aTJdx&#10;lpiPNeKPLLFMWa/dxT75k/MigJwn3uQ986LwjTclH0QpvvtwX7F2CDAC1aPf6QJJDi9+FwkcOaIO&#10;Nyj74cndnwLgd18B0YOKH/7S4COkUQer0+sUOygW8dmvOFGueGn88dLwY7kj1lOxmzU/RREltzX8&#10;8hMYggRKf9mvwC6qVPpR4H4fTNnrAIrf+FAq6lT+1VO9UKJuW5Z/pMD6O5u3v/N49TuDp79TZFvX&#10;qf3pQ/UvTxneoO7NW+6+/Er9u894SpgPiM9QO7J0C08ms+ox5Y9ecdTRB9ewZA5JcG/TwVDth8Jm&#10;33H5A1sxcfoiOav2YvrclYTeuM2qzfuZPmc53XoNQtvQnHW796C8stPhSjBJYvPuPXzFm8+/efL2&#10;s3qz7Q8p5e7yN19/8UyOofHle+qVvtQbX1D39BUPnr3l4QvJUlIPX3/m7vP3PPn8k7syXVHBZx+V&#10;hyjfiir+orrxpfqOrCeff1B4/wlVkq/8om4REJsnGWUfFt2s2brPTrLeRVppGqkvtj55yYsVG5VH&#10;18ez1uYQVwNuYHfJkxNnHTjpeJkLos6u7r5yEojlSkAoV7wDcbziya5jtsxduZk2WkYCqpPai9JZ&#10;Aae67jHKWySjEnPIUd6ddbuc/PIGDAy7YT1kPHWNb1izdb8AtpabmaUqkBPnzGX5urX81aI12/cd&#10;YddhaZTzFgrANnTsbC4ngCsk38oUlUrHJyKU6Mxk8u5WkpxTgK65Ka07taHLECv6jR9K99HWWAzt&#10;KrbPip2X57Hq2ASWHhzCbtcxDF9kxcilfdl6dRJag/8T0xHamA7Wk1zVVaxaf8xGGYvydMKgsyia&#10;kQ4GfUwEQn0Zb0cr3VY0afMvyaOrRdFn8p+t/hPzwWYYDtSi2xQ9ugtQgwXWjgM7CqDTmb9vHWPW&#10;TcR62WD6r+hJj3mdBao3XqQ/cyf9qSfpjX7cvu9HxkNf8l74UfjaW7KMh6jDNYEnVBq7qMyvTN7/&#10;ruDz71pRnhJRpkQKv3iR/foKhW/dBFAnst+4UvDOV/KNH/li2QoEkEpRvAdiBx/9ipV14qn9EUOF&#10;2M3yb34ClY9sW1TnV4AKyT1RtyoBMk8UNO2FK6mPr5La4EJKvaNkJUfZlwsln0R9ZJla2e4jsaRv&#10;5Fje/yrk7a9sXgpcD38nyzYCKBNoa78nk1Fxj8DYTMobGlm18zBH5Mz85MN3SuvfcuKSH8vkDK28&#10;9jMmq4w1u06zaN1uwpIyWbttH81aauHsEcS+4xfZJqqgdCq5YvMh9YlWU7OuDBg6kFuFoaSV3aZY&#10;zuS1T95QWlVHXFKGqJ03AZJFvAJjJchHcPGKP4fFHh455siRw47s2XuO/QfsOXrkEkcFguPHHTkn&#10;6wQLuDPnrcU/NEly0VlphLbq3QzTF6xWu/s6ef6qqOdB9UHCkPgUKhtfU6i8DlUa++2CMqJu5amP&#10;te/Yd0q9BO7kfV0a9Rr0jHqrPxMovcZ2Mu3Nv5prMnnhUrG+K9X3Rg0cMZ6New7LMpvlhHJM8qQz&#10;tqLY+46eZ+vuU3Is51kv2fLx6x8EivKGJeVT8eg1BTVKJzMxzFm2BQePMMmq1zho60hqVgljJ89m&#10;+MSpkmMvsWjNegYMn8Aldy/JpaMZKLV882a6DuwtedGT26JSV7xcxEppYT7GkFWnZ3LUazOj5w1n&#10;2OQxjJw2hg5WOpgO7IJRbwsmrBvIVq9x7PKbwR7facw93JPZO/qJGlkx62A3LCe2ZejqrszYPk7U&#10;SQeLsca069YG66kDMOiii0FPczr2NcGojz5Ww3uo9/Rpm7Vn8uyJ7D+yj0GT+mI6yFCsZCuxna0l&#10;d7WlnblYy+5NmLx9FhtcDjDnyCL6LujFwJU9GbFyJH9kP/GUButMfN0lbtZ7kVzvT9KDa9xqcCP/&#10;uXjnDwFqrqn8HsSdXzEqVJ9+V/Pj1z058+YLJEmUfgvn5mNXbjeKXXoucD71IOOpl4wLFM+vcfut&#10;D8XfrgsEiQJNkihMnGSecPLfeZH31pPyL2L3xPLd+yngiaW8/ztRlkmm7Esst55dI6rWnuiai0Tf&#10;sefGXQcSGq6S9dKXso/hss0oAShBFCpbwMrhjajn69/FAlquqF0UOW+9yH0ZQGJxDBfdAli+ca+o&#10;0msibhXh4itW8fVX9p9ywtBygNobbN3rnzj5J+ATnUNB/Rt8YzKYtcJGfbm0chl7yKSFHL14hXmr&#10;92DefRgW3XsxZc5kGt7HkfcglL3n7Dhu78GGzcdZvlIa74ELnL3kz4ETlwUWfy45B3L+ohdunpGE&#10;R94mODQZv8B4/P3jcXePxNUjUu1fLzwul3nzNxMYmiqN+DjrthzH0z9JAJ6Oq288qzcdYfDQmVwL&#10;uMn0JVs56xaG47VIafxnxe7FiN0rVHu/Lb/7kLSiOyTmlpNZWkOM8sqbG7fwDIkVuC+wffdRDp51&#10;Ysn6HVj1sGbU5LlMWbRWYJMsYtRNctZqRk2YyeLVm9l16AyOnmEkZFaJlSzCvOsQLrmFcz2lgIjE&#10;LMl05aSU1eMh32vV1kOcd3Jn1frt/Mc/W2Cz9xBu/gGy/Rls3n2Ec1fdxPr1YPyM2SxYu4pB44bi&#10;FeBHcmomG/euxki5s7x/E/UhwEmbOzNj7Wi6Du6Gfs929J5hyPrzS1h8eA4rLoxhmesQVl0dot4n&#10;ainQWC8wZeCiTkzf25V5u/szYoMVM7dNQNdCslU/A7XTyyFzB6DbrQPaPfUZOWsoc1bMYfKaJYxZ&#10;Phv9vkb8d+v/Yv6quXQbZIGelZZqOdsYtKaDRQc5Bj06Sk4btXkIo3aMZ4rNTCyH9aT7pJ4MnDmM&#10;P1LqXYipOUdAyVH8Suzwz7fFL+cowcWnSHngRMErDwqVK2/vRbW+iA0UBfggjfb7zzI+/Mzk6c94&#10;qqXxJj1yI/7uZVIbr5EuFjLtoacong85z0RxXkdQ8j5W8pPA9CGa8s83yHjmR1qjq8B3lTxRtmKx&#10;mtXfQqkjifs/06j5Kmffz7fIe3+DaIH+xj2BSoCKu3eVmLtXZD/eFL4IliwoGU6s5BOxpa9UpSoR&#10;qMpplPHyz4nceupLnHLSqPYhvbSCkNh8noktU36Dsuo/Xu0Dr+LxOzzDs8gqe8JLmRcSn88KacRR&#10;KYWklz/B5pgLpy8H4CeNZccxJ5aLQnQbMJbxU1fQb+hk9Ez1yKm6xms59kXbZrNh92nsnULVu7Xv&#10;yvZffvpG45v3vPnyiw/fQAZqpy7KD8ZKKeMS81Sb+Ok36s25DW++SVaB+2IHn7z9Rv3zT9x78oEG&#10;sYWl9S9R3gSfWyb5qOIpdk7B2HncYPbSXTRtqsOyNTtVsAcMGiNqt1y9a+LURXeOnjiPZ+B1fK8n&#10;4Sc563pCKmGxyXiFxhAhuTLkejwOYgGP27uwdM02yY8bGD9tAf9s3pq2uiaiVCcpqXmo3m0Rn5rD&#10;foFsivwNBo6YIypfJRn1O6u37qVbv6HYOrmJhYthy4FTLNuwhyjJhbv2Huc//7sZuw8d4+RFB8bO&#10;mIfNgaP0HjSIgRP6cMp5L5e87TnleoRZW0cycK4JfWabSk5pT8c+7Wmp1xSTQdpscJzL7uCVbPFb&#10;JEBNZbbDMCYdt6LHDF2GzBbFWGKB+UwdBq/vwkSxZcq7AswEgk7Gmhh0FZC6a9Gpv9L5pSHtO7el&#10;19iuYpe3s+3UUdad3SPZrJdkK+UxDj2a6v6J1SgzLIYZ0qpjM8wHiQUc2RGdrq3pM68PXWf3oNvE&#10;HvQdO4oBE8Zg0c+SP2Lu2BJcdBj32ztxubULh+iNXIhei3v6fqKr7LlV70DKo0vSiJ3EhjkJHAE8&#10;F7A+/r7Na1GTJ5KVKr74kSBKF111nsT7imJ5cbvek2xRvaKnMv91POXPoyl8Fk52YyDZT4JIuO9O&#10;fK3Yg4bLJN2/wC3ZR957H1HEWGo+J1PzJZEqGVZ+TSf74w1Sn3kLUC6iWC4k1V0l45EP+c8CxHL6&#10;UvrBX+xknGS8XFGsMsltRTz4mkHZhxSBPZDgO2cFeHdSivO5mX+P4tp6skvvyJkzgeefv1P/8Sur&#10;99iz79RVtXGHinWyHjdPGl+KQPeBzv3GYtJjEOmFyvNItUyYtxpNXWMmz1zOuGmLmbp0lHy/AOq/&#10;+nGzzJfk/DL1krP8r2aloqp76l3rdyT/FFfUkZFXQXRSFsHSuH1Db3DNP5zgiHhuxKQSE59KpuxH&#10;+cE2IiGNonuPuJmep3Yco7zXNykti7zqevWt9LnlNRQIXNWNb8kV6xeRlMNZAcLZJ5JjFzzp1UdC&#10;uSjPoQse9LYeT9MmmixYvo2t+8/QxWogXbtbs2XfCfWdv3Pnr2TX/pPYObqpryO94hXEifOX2XP0&#10;DDMXL8V61FQmT1/Otl1HWbl5HzWP31JZ91JU1Fa9LSpcvo9y6V1L14yBg0erb8o/7+DB4LEzOe3o&#10;yY2bokDbDtBDjkl5K/10yVK9Bg5lpwDWpU9/xi+0Zp3dIGYfNmb6rj4MW9RbFKUVM7bIyWv1CFEV&#10;UYnOrTAfaEJfsW5Td0wQ2zWOZfazmLxnKEM3dKXvXFP6jTNjwOL2rLo0kRn7hzFgmjlavbRordcc&#10;bb1WtNFrqf7epGHUkg7mGmiZtkSzSyv6DO3GziPbWH5wBZYDzDCWzNV5kBkmfTqha6VJU83/pm2H&#10;FmibtqGt0V9YDjZlzKrxjFo/ip6zu2IxvAsW/fvRWluDP5xSNuGQtIFzsWs4HrqCw/4LOBG6GIe4&#10;bfhkHCOy5LTAcoaoyuOEVRwkod6WsnceNH4P5JGShz67k/PGhZsPHEm440TSPTdSBJiUGjfy6gIo&#10;eihQvYil4tl1Ch+HkNkgVqzWHb/8U3ik7yW48BgBBUfxyT9AxF1bMl8GUf4mkcr3CZKF0qn7kS+K&#10;c4vcp8GkNfgQW+cuFtWNnEd+oqLBFL7zkeynqKmP2L04Hv3M48HnLCpe3hKIb3LzYRi+cuxxdy9S&#10;96aRXacdxeZlimrA9kOX5Eydysdfv7jkE41vZC73JSs8FsnwCEnh+IUASuo+ctY1ivmr93Izq1pC&#10;cw1d+4+hk1lvdh04x9KNG/BPsyXrkQPlb13JexhHXFYxcWlluHpFi/1z4PAJpePMqxyVOnTESc7w&#10;juw96IjNnnMcOu4iny9xYL8De3ecZe2q/Ti4hHHS3pseAybjE55Gr37jOHbaTe0V10osp09oCv0G&#10;T2Kh2FIHn+u4hMSJoj4kp7yWqroG9SXbmaV1ZBVVE5mQjm90CraX3Nm595jkGh9sJB/1tR6D9bCJ&#10;bNl7ksGjpomCtGTAwPHMW7wBA9NuYjPHMn3OEskWC1mxYRuLVm5gxdqdbN55mkP2XiQV3eN2aT2n&#10;HIKwvxJAaEyi+vvfEZnndz1NTiYfWbB0A/9sqimQehManaReFdyy5ziXvQIw79YH68EjsDl0mH6j&#10;xjF50QiWH+jJ4n1dmbleoJpvqd5a1Hu6KX2ndBZ1MMFsgB66XbTpYt2TPqOt0bZoj4aJgDbYnE6S&#10;i7Qt9QSCjkzbr3TGYonpKCNMBuuh19OM7rKOYU8DgUmTVroCmLkm2p01xdaJWplJVjJsQ7e+Zpj2&#10;6IjVEIFzYle6DjenhX5zmrX/J/qmGmgbtaOJVlM6j+jOmPXTmLB5KuM2T5HMNhzjQZ3QMdWneduW&#10;/LFGecmV0yhWOoxmmfjTtY7j2XVtNgd9l3MiYAPnIzbhnLSDS0kbOX1jERduriCqZrc08qMUvTpB&#10;7ouT3Gw4w826iySK/YuqdiS09CyRhedJqfQk7Y4Pt2u9yXnoT1ZjACkCRmSlPU4p27CNXYt9wjap&#10;7ZyKWiuf1+Nfak/2sxtiE5O5910yzpc8amS8VFQu/YGfWEB32f8lMp/4UfI6hLK3/pS+CZB85k7R&#10;pxDuf8ml7kMuZc9SyKyLJqLCgys5e4gothOFqiIpu4aKB6948uYTSySXRN0sVS1YRcNrlqw+zJkL&#10;buqbO5z9orDoPQ7/6HRqn/+SPHWELYcukJR7j51HXVi07iDnr0SwfMcG4iodyXzkwb3PsZx2PyRK&#10;tpktu+1Zue4wzu7hpGRVEhyVwvW4DFIzS8ktrqVajuGeKEz9sw/cb3zHPdl/aWUDOfk1FFY+JiG9&#10;WPJSjKhjnWQxLxLSSvEKScBObFx8RhWbdpzg/GV/LrhGs3zXeQ45BNK773Bp+JvxCJXlRB0uu/oT&#10;JkBFJGWIOkqmyisjLDGTG2LdlMf9lXdYOfmEYXvRlS02+9S7Mhav3oWucXexcMMwMOzCv5q1w6Lb&#10;QFpqtGP/0VPklT7EPfQm5Y2v2H3EVmBsy3FbR7W76k27TsrfxonShvcU3nvJOfcwVtocIVispfIq&#10;0ibNNOQEc06stBujp85hq+SsyXPnYtm7GzMWDWXLujHYH91FoPc1XDxOsWDHaHpONcWgjxbm/TvR&#10;a2hXNA3bo9/VSH2gUMOgGZodW9JvSg86SO7RMzegYy9d+q4wxmScDqZDDdDqoknnIZ0xsRbVGaQ8&#10;nqFHW2MN2guQPcaKdRvTlfaiWO1NNNER4DoatKfbELGdU7qi10MfLcldHfrJ/scZoyu20XSgBbN2&#10;rRSlXM7SkzYsOrQJq7E90egoCqbVmtbtW/HH7IPdmLVPeddpH2YfVDr/H8Fmp5lscZjLFvt5bDg7&#10;g7XnprH4xEgWHBuEjdtELt9cQljJRhLubSe5YR8xtaIylQcJKzuBb95RnJJtuBRng2viIbxuHccj&#10;aT8RhbYk1F4mssaOwPJDAs8RvPNPcDXtiAC7j2Phm9jjvZyDgetwzTvHbbGNxc9vUvZSLNizBMqe&#10;xpFWF0hg0Xk88o6RVH+N0pfB3HkXSJVU6Wsfit6EUPlaLOOzVAoaEogv88ch9iC20ZsJzT0nOSqS&#10;0rq36gN8Lz59FNv0gfOu4eRX1vD87Ufx1ee47B2jvon+wevveEnOcvGOpfrRe6Jul7Jk63H1jfDe&#10;Eeks3STqGpaBo48PKdWhAr1kyxfJ7LE9zI7jrtJwS6ioe847CUzKM1fKf0p/Fuql9e8/eSWW88nr&#10;9zx68ZrGV2+of/GKp28/iIL+pPHtF97KMh9+/pbj/K6u0/jms9rRprK9B88/8F42Vi95K6/iIYGJ&#10;Bdi5R9Cz10jmLFgvCuuOcec+6IgV23PIjrVb99FbbNea9TtFBf0l25xg1+4D2F/24MJVX9y8xSKH&#10;x4h9C5YKVfsb3HPsnFi7A6JQm6XBr0ff2IpuPYeQnFlFfs0j0sWOKv1SzF68mYyKu5TVPaNrtxGs&#10;3nhY7QjU0S2EqXPE/di74xYQob4ATumQ1Dc4jFmLlzFo5HiOnHeg+6Ah9BvSl1WLRrJ3wWiOrVvE&#10;5ZOH8bl8hXPnT7By5xIBRY92hhqMmDyFRVu30nvsQNp0ao6GKE5rg1Zqv/lanSV3dTFU+4gYMKcn&#10;Rv0MaWeqSSexcZ16aqGv9nduLGqmKfavLe2NNLAQm9dlhCX6vTv8DZCJbMNAi5Gz+mAyTI8Vu9Zz&#10;xPEoI9eMZ8SaUTTT+Re9xw0Vm3qYpUdsmLp1Ob0nDBLla0EbnVbodtKV7Cn2b9LOzkJdV+bsGcCC&#10;g8NZfnIsWy/NxubSQtadmMn83WOYsm2QeMfujN/Sne1XJnIxbhGet9cQXLyF2Jq9ok578SnYzrWs&#10;Pbgl78UubCOHfVaz22UZu50WcsRrCU7xmwnJF/BK9hNeeYiEB8pFBxcCc87inW7LhcSj2FxbKyF0&#10;ATv91+OV7ShKF0xeYxx59TdEpaIILXHHIXEPLrcl7925Qu5jX0qeSb0QCyj5KrvBn8z7gVJhxJf7&#10;4ZXuxO5ra9jjswy3xMOkFOVTJiH/hHj9519+UfnwGUMmLCVIzua/pcFWPPjI3jOeBErWUT6fcfKl&#10;+8BpXE8rVIE46RRI54GTcfSL5szVQDnLx+AeFIu913lq3qRTIMcZlnyTvNr3iPBQff8lQeE3uZGQ&#10;SaSolLd/LFddQ7h4wQvbM1c5Ixnu9EkXGV5h//5zHD10kUtO/mqf7Vt2HcMzIBYv/xvskKyTmFXG&#10;Vpnm5hslxyfwHjlDpOSYjNJaKh+/o/rJO0oqHxCXnE9ITApHT9qzadt+zl/1Z9WmvRiZdGf2/LXs&#10;PWqPkVkPWrRsz6IVW5i/fBMdjbswdMRk9Z5G5aVrm3fu45CtA+dcPHD28uOEkyeH7JxFyXexaecZ&#10;YlLzScoql2wUS3RaJS/kj1P24A3eIbdJFyVTeqgapNx/2FwHOwdnzlx2Yfri9ew8foHLPn50MDSh&#10;/6ARktkcGTJpKmOnjGPTjFEcmDmUHTOHs2vhZE5uXY3LyZMsXT5XFEJTco0OY2bMYMy8eWiad6Ct&#10;5KI20phb6rYUsFpgOsCSsXMm03N4bzTEqg2fPpa5G1ZgIqrTQda37NeVDpb6sp226Jpp066Tpnpj&#10;rH5fsYd9dGknSmVkZULLts2lTXTHtK8OWw7u4lq0H0c9L4oaWguMzRi5aBzzDq5i9Nop9BCV01EU&#10;zkQLXXMt2nSQzKbdmj/GbbYUqHqwcP9gVhwdy7rTk9h0djqbz81lxZFpzLEZzag1fRiy2oopu/uw&#10;xXU8F5MW4566jqCcncRUHSSyYj+eWdtxvmmDXcgGjrivRHkn78ZTc8Qnj2ON3SROR8nyGXuIyttH&#10;dOUJbtY7kXDflZs1nlJ+3Kj25/JtaQhXVrLOaQnnbhwlPNuNBAn+aXdDJdf54Zxqh2PCPslih0QV&#10;Hch8GEjJkwiKnoeT+TiY5CpPYopduF7qRkiBKz7ZLhwNtmGb63zOBG0iJj2N62J9Su+/wsEjnNff&#10;fpBZ/pgbaeWiCJ/Irahj7OxN6p0IyhW5jLKHYvEiCYvPprr+BXG3Slm37bicfd0ob3jFtqMXmLXc&#10;RgJqb25VRIiq3uSIkwMH7Xw4LXls45ajnDrtyhlbT06cccPunBf2l3xxcQvF3es6/kFJBAYm4eb2&#10;96X0c+eu4X4tiihRnvFTl4n9S2bT1mPMFqW4FpZCt+6jsRPoNu49o96Vbn81nH12HlyLShd4/HDz&#10;CiT2ZjZJmYWUV9eRX1IrjT6f1NwSklKz1F5pPYNvcPy8k/rj66lzV1m/7SDmXfsxYMgElqy1QauT&#10;OU1aazN1/hpRkAnodjRl+MQ5HDjpSNiNNNrqdBU1i+Duo7f0GTyV4Oup3EzPF0XbKfY0hayyeq74&#10;hjB7wVoWLt1IRHwiIydOFZAsOefsyTF7JwaNnSQniqOsXrcF0559mDJtEgcWTOTYzBHsmzKMHcsH&#10;s/voQPafGc/c5cPQ7tKa9l3bY9rLQpbvTBvDtrQ1VC44tKSlKMQ/Wv6TIdPGiJNYh2YnbbF2Oiy0&#10;Wcn4ZVOxGGnEgGn96DVsIM20W2AogLU3aqWu18FSrKSolKZ5G1rrKA8htuHPVk0kw5pjbW1B+076&#10;bD93mPk2q/lTVEp5XZTytPCwZaPV36iGLrBWL2JYSaZTfudqKcrZQlvs35AVZkze3IuFewax4vBo&#10;Np6ZwrpTk1hyaCwzdg4T6etJr/mGjNzUlXnHrFlzaSgnI2aKUm3BO80Gn9vi4VM3cSl+PSeDV3LQ&#10;YxE2F+aw4cRsVh+eyRzxxfMOjOKw9zK8k7cTlr2bqPKjJApUtx/7ky/5qfBxLJlylk+8F8blNDts&#10;vNay22cDXmnniSpw4UaJAJJxHtekw3inHsP99lGxmefIF0tY/SKNsseJZNVHcr3SQ0B34EaxJ9HF&#10;3oRlXsEn+SLH/bbI2WY5yYW3iUrJpeBuAyu3HuG9hKecyntYj1soNqpWBel6WrU0lDSK8zPJT4rh&#10;lr/YuwA3UgOukuzjRuTVy3janyLI4yp2p21ZtnI7a7btwyX4EpUfUhk8cxJjZ27i4IlrRMVm8Uys&#10;3IOnYvFef+D1h298lACn7EfJbf9zSV2xh8qVQmXei3ffeSIHptxZoeSte8pb6x88545YUKX7aOVS&#10;embJPbU3pLTCWuwEyJOXQ+lk0R+DTl05ZufO2u2HGTV6CgePnVefaTrr4IbrNX9CohLVvtRvZhWR&#10;KJkqKDKRyNhUwuNuqVfuzl72VH/snjZvjXrz8LBxM+mga6R2mxZ7u5xcOckcsPXgVkEtRXIsHqKi&#10;t7MrGTZ0IpZmfQgKUZQ1hFHjp7Bq4x6uyWfXwFCseg9Xrwj6hUYwadYiJs9ehK3jFXpbD8esTx8W&#10;L5jFudVzOD5jJDYThwnw1qx3HMaKY7PVF2C0s2iBThdtjLsbS6bSQMO4jXrjamu9ljTTaol2Zz1G&#10;L5xCl8G9adquKV1HdmXm1oWMXjyeHhOs6DO5D92HW6ElWapFuyY0b9sETd02Ak1bsXxtadWxqWSi&#10;1qJ8bWih1ZyuvQ1ZumQ0//2v/wfzoVb0m91HyhJjORYt5ZkpEx3a6bXBuLc+Jv070mWYifooiK6l&#10;KJalnkC1zIqxa3sxc5s1C/cOY9Xxsaw+NZ45+wYzbnMPhqywwHqZMVN395S8NYDl5way2WUUp8IW&#10;cyZ8GWeCF3HKf4E03EXsvSLh88IMVh+fyooD05m/cxLj1wxk8pbB4kNnclFsoV/aLvxzxDJWniO1&#10;UaB6HkPJc7F4j66TXBtKWIUH5xL2cyhkPackZ7nfPEyA2EP/27aE5Z3nev4lwgscSajzo1wsV/XT&#10;NArro8msiiKowI2rWXZEl3gSmeNKQOJ5fOLPcjH8EKe81xKdnqC+Hzf3Ti1Z1c8ol2xwt/EJToEZ&#10;kn9ecedOBfGhQZTEB1GfFcWjzCgaMyK5nxJATbwn5ZFulEa6khMk1tVNjufyGZxPHsNWwrfD1Utk&#10;NoSo/SX4xxZw/9kPHr74JFnoHa8+f+XBk5fcUy6pl94lNbOI+KQMYhLSSBYFSc3MI+FWJhk5JWqv&#10;S5l5Fepb3asePpe8d487D19QdvchZbUNVD54QWXdE/Xp4XJZtrjuKTeL7nLy4jVs9p7GyTOSOYs3&#10;0kHHXNTDBpsD59DSkTO8eR/1+axlq2zo0cuaxSs3cuaiq3pFULkr3cHNn6t+cmJKSCE8JpnLnqKm&#10;fuFckNy1RaxpXG4llaJOOw47sX7XcfX9waXVT9Weo/YfdVBfdFcjdnfthu388f/8yfKNu9UfnY+e&#10;d2Hequ2cuOjC6YuX+FeTVkycM4+TDpfU15OOmTWbFfNn4Lh9GceWTGTX5uWs3S/HbX+EMQtGSXb6&#10;k1aiSPqWHSUzGdBSX4AwaSXWrQ3NdZpi0K0TZtad6Tq2t6iFCe0N2zFs5hAmrZjI1HUT6TfHmgEz&#10;BqNl2U59iLClZkvaarcVqNrSTleT1u1boCnb79BZi/amrdGVHNZGIJuz0Jpxk/piLupkMq4T3WaZ&#10;YTXWHD2B28raiGaijm00W0mGM6DjAH26jTJHX3KZcvvTHyOWdGXcapHg9QOYvXUg8/ZYM3e/NdN3&#10;9Wb8ZitGrLVkzMbOzDnQiyUn+rHkZD9W2g5hi+NkyV7T2XF5Nruuzma7y0zW2o1nxcnxzN8/mlnb&#10;RjJuxUCRy96MWW3NzP2T2OW8HNuAdZwLW4/9DRv8iy6R1hAsWSic7IdRpNWHE1HhikPSPk5FbuJ4&#10;yBoconfgn3KG4AwH4it8uFnuTZKAl/U0gtpPOdQ+T6NI1i24e52QYldO3tyBX8Y5glLt8U+0wzvm&#10;FPbh+zjht564jDSCYzIJun6TiJRC9UZU5b9QyTt+nm7cz73O27JkXhUn8TQvlic513mUEUHD7TDu&#10;3QziTpwvVdGelERcJS/oMlm+F0n2OI/fRVtsTx4kNNmRY1ecCUnIl7PyLQ4eusT58z7Y2/ty5JAT&#10;xw47S4ZyZ8cOO/buOs+BPRfYuukoO3aeZsf2Mxw7dlVUI58B1pPUp3XtLgfQu/8EgqMzmTJ7JbPm&#10;rsM3PJVe1mPZeeCs2vlmbEYpBbUPqXv8ipI7DSRmlpCcWUCwqJLSzbSLbwTrt+5l/ea9nHcJZP6S&#10;9eh3Ess/ewVb95zBwNCKNm20WbxiO0slMw0cMpolqzZy9JTAs+0AJ89dYfqCjXhfv0X5/bdMn7sF&#10;uwsevBA13S0ZrHv3wVz1vaG+yEF5tkt5TerEWcsJS0gnUI7B0KQH42ct5GpgOBt3HKBLz4EcvXCR&#10;hSvXiuUcxbjZM9m0dD4Oezazd9McRs0bxZKdB9lwdBtdRujT3qyNeieDtqkumkZtJPu0lmolYLVG&#10;v4su2pKPmmoJXD110e3Sng7G2qoi6Vhq0HeGFUNFcYz7mtJ7RF+BSoc/W/9LLFoLtGW59obt6dTV&#10;AB2L9uj16iD5Skt9HdSSLZOYMK8n8zcOZeji4fSY3o8uk7uh3UvUzbS55GpdOpprC1gt0LPUFgup&#10;hX4/bTr1N8DIuiN/DF+qvLOpFxPW9WPKJqltAsHmLozZZM6YDeaM2mDB6M0WTN/TjUVH+rHwaF9m&#10;H+rDgsNDWX58IuvsZ7FJwFovgM0/NoIZIt3jNvVm+LKeDFvQk1FL+jFmzSABdJisP5kNZ2exUdbZ&#10;7DiPE+FbiSi7zK17/tx+GEFKfSC++XacubGNgwFrORG8EbvQzVyJ2Ydvqq3kpWvcrBSwqt3Jagzm&#10;wZdM6l5nUFofT9G9KELLr3I2dR9hxU5E5LrgHn0Sx8D97HFZzsbzs0nMzuZ2/l3K5eyuPHZ+I7WW&#10;gtJSEvydeJQbzeOieJ4XxvOsIJFn+Qk8z4vnaXa0gBXJw7Rw7icHU5sYQHWsN+UCV7GoVl7QJVIF&#10;rrCrttgd386QUZMZPXWlqMQBfPwS8faOJTDoptotdGyScvd1BQUldykpq6NYKiu3ggxRgfTMKnIK&#10;HpCeU6M+mh6dXoKL5Cul85ibGdWs336UC5KnAiJvqz86O7lFiIUK4+C5QPXm2ckTZ2JrLzZZ8uC1&#10;oGAikwW45DxuZZWIwik/FlcSnZxLsuSf60m38QyNUTt02br7CAuWrWf3YXumzVlDk1ba9Bo8jrlL&#10;t9FC04RDZxzIKKoUtXyr9p4UnVLCs/e/efjyO0vXKN04z6fw3mNR5jfs3ndOspAzvtG3uZVbzpYd&#10;h/nzr7bqQ4rO1/wYOWEWK7bt5exVDzoZi60aMpwZiySv2WzlhKjT0s2jGba0t/pCtX5TutChhzR+&#10;i3YY9zSmx9BeaBgKVEat0TLTUO//M+llIhZQ8pV+W1lOlMe0pdi7ZrQSC9iqUwv6z+gjcOnSpO2f&#10;mPYwol3HdmjoaaLRqQ1tO7VUYbIa3lX2NYhhywdgNqktI+ZbsP/8IhauGYFZj3aMXTyV5Sf2MH3z&#10;IrGfurTVaypgtcKqvyk6yt3sciwGPTTQ7qOByQA9BkzowR+jVvdltPKKmnX91ZewjdzQlREbOjN6&#10;owXjN3Vh/BYrgcyc8VstmLqzO1N29mTkegsGiSWcuKU/S45OYKWo04rjEhSPjBaFs2b42u4yvwfD&#10;lvRm9IoBjF83hCkC1UybUSzcN47FB8exynYauz2XcT7WhrAqexIa3Yh/5ElImT3OqQfY57eaLc4L&#10;sbk8jwNuizgbsQ2v9LNE5LsQW+pCyr1rFL+8TtXrBIoexZBc40NomRMBYg0Tq/xJuxeJf64b25xX&#10;MWGbosLjiM/MICwxHY/IBB68+YS7TyRBDid4lhvBE1GpR/k3aSy4ydN8gUvAeiGfX+Qk8DQrRiqa&#10;xvRIGlJDqRPVupsQwJ14P6pjPCmLdKco3JNkL2d2b9rKitU7SLhdod6doeQlpZTL4kp++vjrN++/&#10;/+LD/10SsD7JAs/f/+CjDJXlnn74oWavd1+UO92/q9t69FLpiPMbr2Xhe43vSC2sFwXJZfmmI2hr&#10;m7Jq/X7JI+ckBxkzZNh49QndVRv2MHXWArFe7rjK97W/4Iy7byh+YvHC4lLlJFNKUnqeKGASvhGJ&#10;Yh99OHPJjf0nL4uFO8w1maYc/y6xliPHzqPu2StqGl+K2mcQnlRBZmUjtZL/9h605c//bMP4SQtI&#10;yCjgio9Y4c2HWb5+F9fCwpg+fyF/Nddg36nzHLK7SB85vmUbNjN+8njs7E5y1PE4Y1YOkrY0U6yU&#10;EbpWrUR5NKUhG6GhryEWrZ006LZoKKpl3g7LwZa0M25HM+1WtOrQirYGTWknoDRv2xyN9s3FNrZG&#10;r6cWzTSaysmhKU3b/4mWoS7GVibodxUraNkKox56mPczocfofphP0qHHwhZ0n65H1xHGTF88kEmz&#10;u9FjUBeWHrJhjMBlKapmYKmJpqyrYykgG2jyZ9u/sBxoLmDpYtC9PX3GWfHHZMk8E1f1Z/zKfoxf&#10;1Y9Ra7ozdnN3JmzuxsSN3Zi0pZuMd2HsBrGB662E6M70ntZJAmBHRixSAuEAFu4ezFLJY8v2j2SW&#10;jTWjVnVn8NKuDF/eS1Tqb6imbRzOnC1jWLBTzoI7RzF790hWXZzBici1+BQc5EadZKxnXiTWueF7&#10;+zj2kbtYKqo265BkvBMTRd1mSMbayrXbp4jKvUBs4UWSqq8QX32ZqOLzeGYfFqgk19RGkX8/gfyG&#10;m6Q/SGSb5yb6LbNkovyR4tJvqX31xWZVU1D1CN9LttQlefEwPZjGrHBRpRs8EYV6JmqlQPUsP0nU&#10;KoEXoljPc2N5nHVdBevx7QgepogtvBXBA1GvGkW9on0kc3mRG3aNpLAQgoNj8fCJFWW6w81beYQE&#10;RuPhGozLZX8uO/pK+XHpki9OymfnAAIkk6Tn3OXwsQv4hkRzO7eK85fcSc4q5Xp8Ok5XvASAKryC&#10;ruPhG0xaXjl5lfVUPHxHQU0jUUmZomLK81OBzJ67giXLxaaJfRw2eiZtNQ1Ys+kQm2xO0rqNNKSu&#10;Azh45rLYvK0MGTGOHQdOcdEtFIcr3vgEh+IaGElofK5Ae5/Gz1Dz7DMHT7qRll3Bo+evGD1mOsbG&#10;fbgWHEdpbSOhN9LYbHOaidOWybHfEIVMp1ffYfSxHo+9ZDUHD1+sR4wXuzcSj+AQJsxUXke6krVb&#10;dzF44DDsXS6y9MBaFuxZzdrjqzAVG2baSxergZ1FhdrRuoMGHS2N0LcwEJVSgLLAuI85hl3NaaLR&#10;kqZtm9JawGnXriUabWSo1wKDPh3p1EePVgJYCwGrpU5zDDor/fIJpEYt6GjVQb1RVrdXewbMsmbe&#10;voVM2jEY6/mD6D6mq3o/oHJnx9jp3dEQO9mxjwH6nTXRsRIL2EPU0qIFXXsY81frJsxZNZcp88f/&#10;fWm9hxZ/jF7di5GrRH3WyFBq9OaejLPpLmplyZBVpqJinRm7urPaSXu/2UZ0naSP4SDll2Vd+k83&#10;kzDYiwXblW6VBzHXZiCTN/Rm6CLlTR1mDJa8NnKNHNg6oX7DEKZvHMbsTSOZsmoQIxeLZz0yggsJ&#10;GwkqPEh8ja3kKjdSG9zxzToq2Wsjy8/MkeOQ7e4dy+ID4yTPTWC/7zIux9lwJW47lyU/XU3dwaU4&#10;5W6MdYSXuUkjS6PueTY1TzKoakwnvCSAhcemMXJeN85etiMus4jSB8/YtnUPuQEXaUwL4kFqAA3p&#10;ITzKiuRJXrRAFSdAxYt6xYkdTBI7KJWbwJPsOAFPpgt8jZnRNKTdECAFLFGv2uRA7iT6URXrS8l1&#10;P254uLJ3825WL9/Bnr3npew5LCHf9tQVTp9w5uRRJ/bvs+fAQXsZnhPVjOfqtViMTfpw7pIPB45f&#10;pqNRL2m4N9U3eShvfr8m9qtL92EqKFckx2zee1bUolBgilPvCVQupafmlVF5v5GUwirCb2UTEXcL&#10;b/8wvARyR7dglq/cwqp1u9U75pWndVu00WLizJWs3HwMrQ5mmFr05MjZK6zbfpzM/GoyxZo6uYVz&#10;78UvXotiKT3oTp+zjvUCaf2z98TeymX6vHXYiE2NSa+g9P4zTpy/QtMWOoyfNpew+CRRvK1MnruM&#10;Y5dcOHnhEn82acXsxStYunELsxdO4/SVgwxfOIz1p3eyePcSTAdo0WWIPiNmjETXwgQr6+7odtYV&#10;ZWqFYV9dOo+yVH/IbWekSytd5f49LTT126AvymFkpoOFtbnkKBP1YkRzafQtxA427fAnnYdaqD/+&#10;thNItAQAwz66IgDDWHxcvo/dMRYI2FM2j2Pa+lEMmdqXPqPN6D/ZDOP+2rQ2aim5q520fV0shhvR&#10;vmNLjC06YDW4M4b9O9F7bBcmzBpFM9nXH6ev7eKk1CnvnZzx341t4C5O+9twxH0jBy6vZ6/TKmyU&#10;35xsF7Hy6HwW75vF/G3TmLtpKkt2TWXz6bnsuriE7faLWH9mNsuPTWXmzpGM3ziYiVvF8u0Zw9w9&#10;45mzezxzd41n5rYxjF8zRH1T4jLbSThn7CKk4ig36+3IfORMar0TIQXHOCdZavXZ+fSd35VBC6wY&#10;tULAX9mDCVt7s+DkcFacn8COaws4EbWBoxEb2RG0As+8C1Q8TaPhRR51TzOpephKRl00R4N3MG6j&#10;5MHNU9WbXdNL7rNv8wpqYt2ov+nL/ZRAFaqGjFAasyN5URDHy8IEXhYlSSWLaknliWrliHrlJgps&#10;MTwWwB5lxgpcN2R4nQe3I6mV3FWbGsa95ADu3QqgMCYIH0dHosRCFVc/4cGTt7x4+5knr97z7NUH&#10;Hr16R4PYqfpHL6lVuoi++5ibqXmy7CMSUvIJCo8jp/wBfiFxBF6/RVrRA1w8wwiRzJKcd5eV205y&#10;2D5Awv8QuggMJ8+5i6I4snnbHpw9Agi8IRYvOp5b6VnEpkqeyinh7r0GcguqiUrMJVKssKt3EBev&#10;Bqk9NY2aNJ8V6/dyNSCWs05e5JXepXuf0ZLxLqsWUHkg8dzVSKLSq+XEpbwS6Dfrth2mSTMdNkp+&#10;ulP/HM+AKJZt3MeC1dvxCYvj+Fl7/tGkGeNnzMNdVEx57MOsW3+O2l1g6rwFzFozlFk7lbe1DGPc&#10;2rF0H99Z7Ze8neVf9BzRF/PePWlvok2bjqIOphp06qGD5TBDugw3oa1hK4x7Gak32Rr10qO9QQux&#10;gS1pIxmrnXY7WrZpjUYHbdp21ECvrx4d+3WS3NUOTUNNtAWqDhYaDJk3hP1uYnWPHmClZOKFByYz&#10;cWV/DE3bMn+NNT2maTB2eW9RLtnH4A5M2DCWPmN707JlM4HKEMvhVnS07oiRwN5veGe0O7blj4rC&#10;ZCqLxRaVpVJTlc6daqk7aVRVpVFZdpvy0luUFCdQIg2sRBpYgTS27PxYsnJiyMy5QVZ+FFlFMiy+&#10;QUZeJKlZIcSl+osd8SYiyZOoZA+u35ThzWvcSPYiJNED79jLeMU6E3TbTbJQADmPQyh9HUrV+2hK&#10;X0aJbQvkepEnznEO7L2yk12Om9jlJJC7bGGfy0Z2XdnI6dADBOZfJa4qmPiyMILzrxFQ6kHxq9s8&#10;elssmSmfmhdZFD6MxTdPtuOxig0n5hOdnc6W3afZJGeVgogrkou8uZvow31Rq/u3gwQssYHyvV7k&#10;x/GqMFEqmRdKiRV8KfVM4HqcF8vTPAUuyWDZAlZWLA8zotV6lH5DthFJ3e1Q7qWGcFdsYmFCFBUF&#10;+RSXVlFSUcvd+4+pqXtIee197jx4xP1Hz7n3+JWE/Ve8ePdZTgofeS8h6vWnb5Jh3vFBWrTyTqs7&#10;At4rCV3qYyDPPpFRfJ+Q+Dz1B9wJE+dzzNaVmXNX8ec/WzJj5nKBwRlLq34MGDhc1M+bHQdPM3/h&#10;Es6cdRQFjFGt5I3EVIErUxQvm5R85SnbavJrn/LhNyRmVOHsJwr9+aeAXk/fXmMZM2YRRfefS656&#10;TWB4MntFdVes3S0WMIGLTq6S5wzpbT0O/xspRCZlMG/ZevRNumDn5Ib9ZVdGTZzF2j1HcbjqiUXn&#10;LmLlDOkxw5z+s/vTqa9YLMkl+t20RVGU+/E0xAaaY9bHVL3y17yDWDgrUaLBupgO06HbSHM6dtMT&#10;uFpg0tuAzv3MJVdp0FJsYNOWLflXyya00WqHXmd9+s3tR5fR3elg2UHdltKbbJM2TURh+rP02GbW&#10;nLFhytYJjN/ciyVnxtBnlGQsaxN0+zVn1bFRomLd6DnFFIshXdQfeDWVy+mS0cx6m4qK6qjQa+q1&#10;YtqC8fzxrCyH5+W5vKgs4FVNCa/vlfDyXhHP7xYehsLaAAD/9ElEQVTyoqaY5zLtaY18luELqecy&#10;7UlVoVSRVDFPqwt5dqeQ53eKeFFVwDPZTmN5AQ9K8nlQmst92f79ijwaZJ2Hd4qpl23V1xRQXyvL&#10;1BbSUJ/Pkxf5vHxfwMtPsu/3pTx7UUxjYxH37+RztyKHqspMKiszuCPQ10op8Nc/zOf1mzt/18tq&#10;nr+s5MGLEhrelvL2a43UHV58LJfGWMDdZ+mU30ukpDqJ7LIiduzay4ZZ44m5epLCsMtU3HCjKs6L&#10;u0k+NAhYD9NDJT9FSo6KEZWKFzuYoGasl4paqfV33nqal6zC9VhsogLX46wYGjNEuQSuehk+SAsT&#10;ayiZKymA4ugAfBwusXrJJrasP8TOrSex2XaUzVsPcsE5kICIVIaPmq6+kEDp2XXm7OW4+0fhHnCd&#10;2XNW4BOeKOrhzSRRE++QBPUVoX4RN8msqKe07hGldx9KlsnBL/g6J8/YY3/RAweXYCZOXSQZSPLo&#10;OQ/mzF9LE7FeY2Ub+45dpnMXa6y69GH/4QvYCXSe/jfYd+gCT95+YOe+szi5xvJKgfs7XL9VzNad&#10;5/AVyO48fsnWHfswN+nFio1H1PscU4pr2HbwLPqGPbDZd4L00ko22gjsM5az9/R5Am7EMXjYKP5s&#10;0ZajFxw5dOacKFY3TPsZo9OjLR26tsKyv57YPQ3ambRD38oAPfP26hU33c7t0VJuehWl0hP7ZtBT&#10;E9OR+vQc1xkN/VZ0kJw1deUURs4cq/44rG2mJVmsjTTyNrTVafX3bUxDjTAQNdMwbkoT7f+ktW4r&#10;mrVpJqpnxpLTM5l1YAJDJa4M29CZ+U5j6DHLnKGzB9N7shXjVhjTe7bsu6cW/9nsX4ydMY4uvcxo&#10;1vpftFEA024jua05zTVbss5mNX+8u5PD+7v5fBCQPt0v5fODEqliPtVJ3SvmY10p72T6hwelfHxQ&#10;JsMy3t4v4V2dlAD47n4xH+plOWUdqQ/y+a2s91rge1lTyMu7RbxRlpN6f79M3dY7ZVhfLlXGa1n3&#10;3eMSPr0s58Orcj6+KOfTs3LeP5b5Dyp4W1fJq7oKXt0v53Wdsr4cQ0M5X1/c49f7J/z8IPX+ET/f&#10;NfDtzQPeCWAf39fw7fM9vn68w6d3lX9v80k5v17VkRgfy5JlS1kpXt73zB4yvE+TE2BPaeRV7sR4&#10;cv+mN3W3BK60YJ5kRooyxfBU7KCSsZ7n31TV6pUMnxfclKwlVXhTvbjRKGA9zhFLKGA9ypK8lRnF&#10;g/RwUSzJIwJWteStsrhgrp2XbLXHFoeLIbhIVnFxCSA6qQhnz0isrcfi7B7G4VMumHcegKtfjNiq&#10;Y1ha9Be4Ylm+/gDdrIbiHXaLzfvsGDJmHvayDeXp3bNnLxMRlUxySi7llUr/7OUkphaq793NEssb&#10;lZBFSHgSTs7uOFzxVe+enzVvDf36jWGr5L3QtGICotKolkwUl5xJd6vRpGSW8ebbNw4cu8ShU+4k&#10;Zt2h6tFb4rLKBMxFmBj3IVD2+fDNDy57RbLzuDP7TjlLxouVbR7gv/+rBcNHT8cnMgbbS1fpM3As&#10;IyZNxysshBkLltFr8BD0lLvAu/zdCaWWKEgr3ZYYdjMSBTCnvWFrDLrooCHTlYsFWqZt5LMCoAYd&#10;B+qh172degWw94huWE/qL8tp0Eq7mXqDa9uOLdAyFBtoIAoi29FSftQ1aM6/tP4LqyG9sehlSZNW&#10;TRi8sCcrLk1j4u6+9J1jzDibXow93BOjyTpM2jKKpQemoSvQm0qO0hPAm2u2oPfwPmgYaNBU80+p&#10;JuiZtsfAQpOmzf5b6p/88aU2j691hXx9UMT3hjJ+PCzj28MS+VzKN2nEX6QRfxYAvjZU8vWhlDKU&#10;z8r0LwLKZwHsa30p3wUQpb7Jel8VOO8KKKJKn2qlBExl+W/1FWp9bZB6qFQlXwSQL7Lfr49k3tNK&#10;fjwv57vUt6dVfHt0R5atlvmVfJZ1vsjyPx5V8/NxNb9f1sG7J/z++Jxfn54iFMLbh3x/Ucv3l3f4&#10;9eau1B1+vK6UaZX8en5Hlmkg51YiU6ZOk7P3CGaOsibpmh3J106S6XeeklBnyqOuUJMgcN3yp16y&#10;1qP0MJ5kRwlQsQJRglhBgUpAeiWW+UXRLZ4XJ6tgPVUvxSfxJC9B4BLVEnv8KPsG9ZK37qdHcFcy&#10;VkW8H7lRXtyMDOHO3Ueiyj94/+GnmrXqnrzk/sPHVN57RHFVPXlFVep7qPJLa8kvvKPeolRY2UBZ&#10;VYN632FOWQObtp/koJ27ereERis99ohSLF+1hUEDh3LoiB2uXhGctnPgqus1Qq4ncyM+Q6x7Cbez&#10;C//u5LO4VrJWHjFxkj1Ts6iorqH+xWuup1Rzs/Ch+jOAb0QcLdoYsWjZbh5++EZWzX3cQ5NxDUgV&#10;OG5RKsd7SvbR5M82DBw6kSu+werzUjMXbsCq52Auurhz+Zo3Q8dNZfbSTTi4e0tuWycKoke3oT3o&#10;0KsVumL59Cx10BZA2imPdlh0VHOR0seejqhOK+X2IVEc4x4G9BpuTgcrTfR7dsCgqzbG1p2YtW4c&#10;3fqZ0KJtS1q3VV4i0EwFrH0nTbT0WtNK5++rf3+2/G9Me1txNSISy76daaXZmvGb+rDMeSLdFuqy&#10;5OgUDvuupcdSgXxkU44H2HAucCs63TtgOc4KQ1HSllqtVdvYpG0TAaqp2te6YictR5kze81s+vTt&#10;yR8fKlP4JBnq8910gSRTIEjn493bfJBs9a4qg4/VWXyuyUaB79v9AikB8F6BAJPLh6qsv+ffzeXb&#10;vXy+1xXw/X4+n+vy+Hgnl0/V2TI/U7aXI9Nkfn0RPxsE1gYFREURSwS2IhXqLwL114eF/HhczHdR&#10;qW+NVQJ5pUAoQCuAi0Iqn382ClBPpJ5JvbrP7w+P+PXxIb/fPZDPAtozgedZJTyvAFG/X6J+P5/L&#10;5yc1Mr2WN7WlRPp6M33KTJr81ZwLh3eQ7HeBJPfTZPqeJy/wImURl6mJ8+Beghf3k31pSA/mcXak&#10;ZKhonuXGSr6KF6gkZ0nGfKZcyPj3uJK9/raF8TxRVCs7RnLWdbGUEdxLCebOzSCqEv0piLlGWnQw&#10;aclp3ErNJ1V5EvhmGpnZxZK5HojKlFJ+5z6lNQ9EZcopqqyVTHOPlPQCUrNLyBMgMwS6zNwyyS2Z&#10;onh+AtQpzrkEsXLdHrS1OjF73mr2HXZAp4MZHTuaS766xJKVW+jSuRvrNu1QH+/YIQoXFRRMxa1I&#10;auLFpqbcIC8pkoQbsdQ8fMa95x8JiC3ggO01tRelZ5++M2fxeoxM+mHr6E9qaR1Bkp1mzF1Nl26D&#10;uOIRSEJKFjPnr2D+8m2yjCeeIZH0GzKU//xHM2wOHOOQnR2mVpZ07tOFofO7MWyNEf1mdcZAVKC9&#10;2D4TUagOpvq01W2LVqf2tNJqqTb+FpKTOomqdewusJgLcGZt6DzEmAEzujNmQW+6DjCinY4mumL7&#10;Osm2OomtbN2htXrX+V8aTfiz7Z/81fpPTHpYSo4aJLmoJZq67RmwxJR59sPVFxr6ZNpzMWoXf1r8&#10;LwYvNWf5/qkMnmKFfn+BeVpP2b9A1a6VWL0WNG/bjGZKtWvOf7f8Lzp21ReL7k5AoDt/PM/1lUYS&#10;wMuCIF4VBPM8J5DH6X403PTigZyxHyR58TgjgBd5YbwqipSGI5YoRzLH7QBZxlud35juL/kjlNfF&#10;kbwulSxSGMHT7FAaJZ88SvXnSUagrB/O+5IYPlYk8K4ikTclcbJPsVa5SmOVdYpieK3Mq0nhg4D9&#10;/m4Gb6tu86YilVflKbyrTBM4M/hSlyOA5fGlPk+gLBD1EjgfSQmQ3+oFapn+vUFOAA25on75onKy&#10;rCyvnBB+CtQ8KQWBMPtGKDbr1nDh2AEi3M4Td+0sie4nSBHVSvc+Q0HQBSqinKWxCVzJPur9fw23&#10;BS7JWs/yYnmpXMRQgFIuuUu9KE5VleuFolqSsxoVoJTL7gKVkq1qk4O4kxBIdUKAlB8lsT6kRwTi&#10;7+lNYEg0ETdSOWvvR2BYGkERKTi5hRIZl4lvWAIX3YMIj8sg7Hoal5Q+BBNzCIvPFBXwk2li+W5l&#10;Cox13MooJSkln7iE2wSFxuMbEMehw7Zs3rIbxys+bN95FFNTK6ZNX86O/WdZMmcO+SEePJTvVZ8W&#10;wtPb1+XfK4y7NwPl+IJJCAnkqnsAtwrraPgM8Vn3GDVpJb37jyO9oIKs0hoWr7Rh3a4zeIWnkV/5&#10;iO27jvDH//oXU+csFKAi2HH4FD0HjmTijPkcsztHn8ED6dFPrNbwnoxYbML4zRaYjdCnhdg1q6E9&#10;6TV6gHpBQrn7Qc+wI83biProtVL7MO9sbczAOb3Q6tYa3V5iz9ZaM0xp9F1a02O4BRbdjOnQqa3a&#10;n5/liC6iXl1o066FqJ1kNbNOAkFzyUT/RYfOHcT+mfG//uN/02umGY4ZB0h+6IvjjR2MXyVWcl4X&#10;1p4ehV6PVjQXqDv2MqTrWEs12ylv9miiXKYXKFtriyq2EwvYrin/aPsPuowyYc+57fzxPt+Td/le&#10;vC3w5X2eH28zfXme7MajaEfqQ8/REHmepzedeZ3hwbtcb17nePE81Y3GmEvUh5+lLtSWRzL+4pYr&#10;bzJkOznXeJnhxpMkZxqiLnI/xI76yHM0JjrxKs2NN1levJB6csuNhhgn7so2asLteCDbaLzlzrN0&#10;b15k+gi0XgKtK/dinKmOukRd7GUep7jJujI/L4CnOQE0ZvhRn+pD7U1P6pK9eHTbVxTCjxdygnhR&#10;II0kXyo3WE4CQbzMCxGor/O56gbf79yAB8n8rhNgC+O4L43+tr89ia4nSHA9TtyVw6S4HSfL146i&#10;8EuUX3ehOsZV8pYcU2ogjZnhPJes9bIoUeqmCtOrkgwBLEXNWk/FAioXLpRs9VC1f5KtUkK4lxSg&#10;Vs3NAKqSfKmIE7iiA8mPDicvJZWgAAEpMprSkhouOHoRFi0Z59FLsVMRBEXeor7xHb4hSTj7RVL0&#10;4AX7zlzlyJnLnDkvWeaQneSkEDx9Q/H2DyI6PoX4pHRy84soKi0nKTWDW2m5qtqFSg7y8/anNC5I&#10;TqACVGqQeqdIQ2o4DSlh1CUJ/HG+lIpVTfO5JCcdyVyBAVz2iMLBN5m43Fruvf7OBhsB6I8/Wbxm&#10;G1kV9XiH32LW4s1i9aZxxduXLbv30rm3NbNXrGfniZP0GTIQbT1d9e0fM5YsZPuJ+QyRRv0PrX+o&#10;txP1Gz+Y5nptaKnXXPKQNq3aaYqymGI2yog+U3vQd0Y3Bs7vi6ZFcwbO6MLhi9OZNXcgbYwFHKt2&#10;NFdsn0E7tCxE8fqaYNHVEH0TDRk3RaujLk2a/qVeEdxx/BQDx45hwJghOMUdJvLuOZwTbARyYyxH&#10;6rPfYywD5+rIdtpLrtNUO9PU66Etn0UhRQmVH5SV7Nd9gCWt9Vuwcd82bI7uZNicAWw+uo4/Phd5&#10;8UmpYl++FgXwKdeHV6lXeBpzgYehp2mMtOPlTSfeZ7nzOU+WyxOwMtx5Gi8QCAwNoad4HnuR96ky&#10;P9tXlvHlgyz76uZlnly3pyHoNI8izvIi8TLv0z34mOPNu+xrvEq5KjA6cC/4lFqNsuwLgffNbXfe&#10;pAtcyVdoiL7I3eDTVPsf474cy+O4i7xOlWXSrwrYLjySY6iTY6jyP0GNLNcQbc+zW44CrhvvBW5l&#10;P69lWy9lX+/S3PmW58+P8hB+3gnjV3UYvytkXL7z11w/Ad6HLO+zxF89SYLbCZJcj5IsypXqdYos&#10;f1vyA89REe5EbZybWEJvAStU4LmhXh1UrODr0nRR6nTJXkkCVLQAdYOH2dcFqiixj3//QFx3K1hU&#10;L0gqUL3FqSrWjztx/lTH+1OeEETpzVCKE0LJigrmqp0tYb4BZGbmYta5r6oyr9/9YOrUxYybNIea&#10;xjdip86zdc8JtWcjd98odovdc7oSwPHTF9l54AwOl705bXuR/YdO4ezmj8e1EK44+xAeFkpJYgiP&#10;xY4+TA0RpQqT7Bih3tuoAHVXjq3iugclYVfJCXQR9bYj9NwOnA/uwPbQIcJjkrieWsKu425MnL2B&#10;yOQs4rJyJVNNYvy0pVzw8Oeckyt6BiZoGxhjc+gIk+bMlrN6O8x79GPkjMXM3bSPYVOniir9SRMd&#10;sWW9jERR2tNUeSGAKICGXjt0jfUZOH0AxuM6YTlZn17zzTEZ1AFts7ZYDNFm+ZoB9B5oiWbXDuha&#10;SZl1kEbeWiAQu6jTEh1Ru05d2mPQU5v2HduK3f8XzTWaM2nBIoGvk/p76yb7KWyxn8PQFXpYz+zO&#10;op1T2ebUB6MBLdW3frTQbi5K1Ew9tg7m7SRD/SUZUzKagKVroqM+Rj9nzTw50TkxfGZ/lm1ZyB9f&#10;Snz4XOIrUPnxRRrYRxWqqwLVRR6FCFSiJM+lsb+VBvq5wF9KUTMPnsU70Bh6hkfSmJ8LHG/TXAVI&#10;bz7nK1B58UqgaIyy50HgaR7KNl4kufAh01ug9ONDjq/sw51HsZe4G3SGe7JM4/WLvEy+ytsMT95k&#10;evI8xfXf0J2hxveYwGsn+3ThrUDyMcddhm48TxQ1FCVVtvEg/BwvEpz4KEB/K/TlR3EgPwsD+Sqq&#10;9iXHn5/5QVAeye970fx8mCCVJONxUBnF75JgmRfBh5Io0vzOcePyEVI8T5PmbcstsYM33QUwt6MC&#10;3RmKgi9SHuWiPgqi3InxJCeCZ2JjX5WmiB28JQoaz0MFqCyBSaxiQ7pyM65yp3u4WCzlh2FptKJW&#10;VfGiVPE+krH8qEnyV6fX3JTcJY29LMaH4hs+ZAR6EOV2mVnjJrJ39xHuP37P/MXbWLf1ALWP39B/&#10;oAT07gPJyCngjN1lxk1eyDW/COKSM9h1+JwomLuqVk5X/NindAJ6NQiHC44k+bnyUOB+lBIqQEWI&#10;4svxpYVyT2xfXaIc241rFIe5kh/kTLqPPUlXjxPtKDb5wiG8j9tga7OSXWtWsWnTXjwjblFQ95zN&#10;B06LajVh+VobItNyWLllD9YjJrJm605mLVmMaZfOWIlqWfYZhpalERYDu2PYrTPNOjSRjKR0v6xN&#10;Sx0BSuzWX22a8M9mf2JoZcioxaPVftJ7TTem25QOAl97OllpSenRVtbt1L0Tej31BZJWaOqILRSw&#10;NAza0KxNczT1NTDsqUOnXlroWwoURvq0M+kgpUvTFn8KaM1pafif2PkdYsKmnmh1aUuP0Sbqy9w7&#10;dm2LgWVb/tX6nxh3NeLA6T2ippqY9e/MuGkTBaqW/NnmXwLZv9SecyctGs3w2b0xtDbgj0/FPqpK&#10;fS4J4LNA9UGU5lWqK89uXKRRaexhtjxPcuKdgPRV5n3JF6VRGrSiVALdw6BTPJVl3wqIn3O9VKje&#10;Z4kFFBAfi+2rDzjBo7BTvExyVBXss6z/QZZ7Kcs/FCWqDTxFrSjNo6gLKnhvb7sJtO68SBElihao&#10;5Bju+BwVqGxVtXsn8z7megiY/1Y7Wea+ANUox/A65Yp6fD/Lg/hVFcqvsmB+CVy/ioP4XRoKNWL7&#10;GuL5/ewWv1+k8fuxWMD7Cfy+G8NvxRI+uik5LYWMYAeiHA8KWHakedmS4nGSW2INk6VuuZ/itkzL&#10;9jtLWagjD2760JgVKnYzVlQq/u+7KwSeeoFIGTYoJSpVr5SM31d+EJaGWxnno9adOG9qE3zFvv4N&#10;VYXkrpLYaxRGXSUrwJEY55N4nTmA14Xz3Ai7gb1zEIGJhRTUPmPOvHUMGTqOrJxC1m+w4b/+qzmX&#10;LruSkJxKF4Ftzrzl5BeUY3fWmdET5uPi5EF1WpyoU6gAFaw+0tIgGeqhHGudQHZXAK+O86JEeWYs&#10;wIlMv0uiUme54SwW6dIBwu12EXB8C1f3Luf0qpksnziUBbOncuyUHRt2HWfuqt3qrVF7Tp5B18iC&#10;NZt3s2TtBhnvKCo2gu59x2Bg3lfNSMoVuQ6mRpJ/dLAcZEX3IQNoqqE0VOXKWjP+0URgEyWwGtmD&#10;HtZdGTFeVKprK0wstKSR62DcxQAjyUbGYstMe+piYNiOtpotMDAT2yaqpKGjQUvdVuh364BRdx3a&#10;mTZn8MRRHDhnT9dBvSRf/YnS85GGngZWQ4zoOLAlBr1ay/KiaAKraS99TLvp0ETjn2gatKbXkJ6Y&#10;9TNn09FtOHheYsgoa9qKWrUUFetgoS32tBu9pnXFcowFf3wQpfokSvW5RFRI1Oqd2LsX0uAf37hA&#10;vTT4h2FnBCpHFaovAowChWrP4i+LPZQsFHSSJ9EXeCNK9VlUTlGzt9kCzU0XUarzolTH/4Yq0UGg&#10;cpP1vSSbiRKlXaVeoKoJOMkdvxOiOBd4lugi25bclSnZSSzow2hRskBbqnyO8SDMjhfJzgKTB58L&#10;5ZgL/WRZT54mOAtQDjyLu8wH+fy9yJ/f1eH8rhUFkiECFqJEvysioDZWBQcBipfp8CyV349EsRSw&#10;6hJA1EtCIz9fF1By8xrhDgeIlDP0zWunSBXluuUhtlAUK8HtCIlXD5MqZ/CioEti5TypT5Ezf/rf&#10;EKkASSmWr14gun8rSKxfELVKnkoUVUqQkmF1rA81sd7qXR13RLWUqpTxkmhPCsKvkunvKBnvNB7H&#10;tuKydyOB507jfuEiQcHXySm5x2G7a2zeeYKwyHhOilKNHjsXN/cAbkTGYmTQmVHDJ1JRVcvqNVsw&#10;1TMm0Uts/e1IOVbJUZKdHqkZSo4zWUBP8KMy+hplUW7kh1wm09eeNA9bEl1OEOV0iLBzO/E9uAHn&#10;nUs4tXoK+xaMZcvsEcwZ0ZOhPc2x7t8Pm90HJVddp9vgYZh17cEusX19hw6l+8ABmHUbgKHZEEyt&#10;htDeSFcavADQzVh9eta0p5lYKQuatmlJW4FBo6MWfUcOoXO/XmrXYSOGmjCgux76krf0TLTQMmuD&#10;0l+foUUHuvUwpu9AY7r26oSxpR5G5lp0NNGkk6UO+lbKo/ViI8W2mQ0xE9WbyrhZU9ExaUtznX/S&#10;Vq8F7Tq25l9a/41ur7bod29Lhy5t1KuLxsqtUsZNMJfvZmihxx//8YcK/pz1Mxkg+W7l9qXo6XdA&#10;z7A9A2f1w2qaBYOX9KfrmK788a5YlENRKjmjfyoK5J1Ys+e3XGm4foF7Aad4FHpWVMZZ1EdRIX8+&#10;FfiqFy2exjtTr0J1WqC6xGvJLJ8km3xSoMrxknz0P1CdELU7I9bsEu8ki32SXPYhx1MFt0HU5Y7f&#10;SSp9T3A/QqC6eUW27cYrge95mmSqmEvUBAlUvsdVm6co6CeB8luZ5KDSIMlNPuoFkmdyLK+SZF62&#10;Dz9l+u+7EWLtBKoaAalCFKo0RKCKBMXuNSb/DdSrDGQnAlkK0uqhTmB7mMJPmf77UxF8rqCxIp4E&#10;sYNBF/epZ+okj1PckoyV4iuAiRVMFtVK8TgtimJPSbiL5K1r1N8KUAF7IDApyqTYvvvyue5mgIDk&#10;R22iqJIoU6004uoYUak4P+4KXNUxXlRFe1CpPEoijbsk0p380CskX7PHz24/F7YtJ/jUXlFOR8lc&#10;krXiY3E668Tq1ZvF8oVzxsGb/ac88AiMw8M7iE3bjnLs9FWxgrc5IcoRddme5wK9AvtD5bgEJqXu&#10;i0Ipz4hVieUsixKFDLsiMF8kTVQ6+coJYi8dJvjcLryPrMPFZiknV05h9/wRbJw2iBUTB7BgTC+m&#10;WFswRKxaP4tOTJo0idnL1rPj8HHGzZxOl759MenRVxSkL51MraWB9qN9pw60ERXRkAbZUreZqIWA&#10;YmhE32FD6WhmLtbOmEFThgtcolQ9Tejfx4R27VrQRvKSTmfJSD3aY9JXWyydLjod2mNkqVwZNKTn&#10;0C50621E564GdDAUsJRunc00sOxnyeC5wxm/ZhraVppYWpvSY5IxRtZtJUdZs/D4OHT6aIkSGdJ9&#10;eBda6SuX7/VpbyqAKfcd6mvSVlebE7Zn2LB/rcAzWH140by3CToCfT/JUr3n9WX06mGMXTuGP97k&#10;ST7Jv8Z7yUrvBRrlCt4TUYx7YqmqRSHqJK88iXOSDCOZSrLJx1xfXt52pzHGkXsyr07AU5TiZapY&#10;slx/PghUb7JFiZJEycT+3Rf79zBE1C5eLKQoyWfJXYravBCr1iCZS4GqwueU7O8CT8X+/d9K1Rjr&#10;RG3IOar8BW7Zx2vZ7xfJS7/E3v0sDxXlDJAs5ymq6MqbZLGWOX78LhOABCYFKhSoykP+DdXfSvVb&#10;gUig+v3qtiiWwNUon+tFpUStFBX79VKgep/P7w8KWGX8fllAQ14EtwMvEu54WFWvePeTpPpfIENp&#10;fL4XuOVzngw5s+cGXKBULGF1tJuokp+qVI+yr4sVFNsnDfdenC/34q/J0Iu7YvvuxApcMX7cU4aK&#10;Yt3wlDyjPFnsrkJVJtkmJ+QK0R7ncdyzGccta8WSeVB1K5q7t2JEWUIIdTzPdV9fbDZsZ+jA8Vy5&#10;4o+7pz9rN+/nvJM/YSERFMSG8EiO4cEtRaEEKuW4VIVSLpwod9f7Uh7tRUGYO9mSo5QLE0lXTxB3&#10;SRTKdiceh9fhtH0Bp1dMYeesYQKUNcsm9mWBWLNZw6yYaG3O6N5mDJCsZNqhHcOGjWT7/iOYde9B&#10;5159MOneF32TXuotTLqdzNE30kFbGqqucUe0TfWk0XZA38JEMowpLbVEIQy1aWukLdlHky7WZuiJ&#10;5VNuPdIwak/rDs0wUJ7UFTVp17EV2soPvJKhzLrLvnsbirp1xLKnIc01m6Ely3eQdYcvNmfilp70&#10;mtSHVrJN85GdOBa7kBVOPdh5bRmuxVcZuXow/cb3ZMzcUaJWAuRAfVro/YsBwwdw0fWynCT2E51w&#10;gw0H1jNj13yGLRU7O8qKHoN7MHz+GKxmWDJicX9mbJvNHy8kU70S2/dGcsebohBeZPvKCdtVbMll&#10;ysPsuRsl2Uoa+0uB6r002tc53jwWxbgv6nQn2I47Ys/qb1ziafJVXmd6ifXz4fltDxrFHj4IO0uN&#10;33HqJHs9kQz2WvLSu2x3geYqT286cV/UpzLgNGUBZ6iNcqDx5lXZj6uo1VU1UzVKXrobYkuFgPng&#10;hv3/BZXkJLF1X5WTgED1XFkv2Y2PcuzfSwPF9oUKWGIBq8IEsjB+lUi+Eqh+10p2eihKpdi+lwKT&#10;olSNMv4gUUosYKPYv+cC25scfr8TsN7miaJlCoRZsk4Ob6qTKE70Jsb9NKFyBles2S05oydK7rjp&#10;fZZUGd72PEV+4HmqJBcpmeq+NObqJF9q4n2pFkhqYjy4K4p0T9RJsYF3BTRFqe6KUtREe1N53ZPC&#10;EBdKwlypuu5HQagbaZKtIp1OYbd2OQGnxHJGh0keixDli5bthVMeESAZz58YJzcqkjK4m51Doo87&#10;104eIyv0Gg+T/eXfNFAUKlJgErVS4LqlqFQINXIMlbL/wkgPcoOuyMnhEoluZ4iR7xd2xgbP/aux&#10;3zyP40snsm/uaDZPtWbVhN7MH9WVeSO6qlBNGWTJyF5G9LcwpIeRHp06aDNhyky69lFsXzcsevRG&#10;28ACky496WhqSicTPdq2a42BkREdxAoql8+1jdvTSruF+iCiog5Wg7ti2EuUxqol+j0VK6ZJk9Yt&#10;aKU8G6U83avZSn1JW0vtZrSUaRoabTCUjNVnrCn9hlii1UlDbJ+ueg/hzIMmTNnTjQHzremzwAzr&#10;NYZs9h3OnqB57AlYikP2WRYfmUc/Ud3hM4YyZmVPRm2yZPb8ycyeNp3qu3Ukpt9m/PyJGA0wZtmB&#10;5UxYN5kJy6eICnam19Q+9FvWA+Nh7bEaaskf7xtu8elhGl8epvOlPoMP91N4fTeRF1XJPC1L5kV5&#10;Iu/uJPGx9haf61L4eC+J19USyktu8Cz/Ok/yInlWGClgRvKu7DrvK6J5JcOnhaE8zQygMc2XxzJ8&#10;lR/K+9JIPlZG8b48gtdFYTzNEwuSJf/Y2UGyrXBel1znndi09+VhvC0M4WWmPw0CS51YyccK1DLt&#10;a2UEP+5G8bPmBl+VZQuDeZUr288L4qNs/+ud6/y8Fy3KI6pUGy9WUIC5k8AvZaj8NqVA9Oy2QCX2&#10;70WmjGfx67EMG0W9nopKvcoWpSrk98cyeC9K9UbGXwpcz/ORLwjfa/nxvoq60gwiPD0JcLLFz+Eg&#10;gecPcP3SUbIDHaiIcedOgmQksXmKnSq5cVUarheVYq+qb7j/DVaMApgPVaJYVaJSyvgdqdIoD/KD&#10;5IQW7kp1mAcFvpfJ8LIn3fciASf2cWrpQvwOHSDHV7JXSCClkSFUJ8RQk5QkKpRBbXwC1QHuxIld&#10;dFkygYpIUXwBuz5VKclQaeHqk8uK5auJ9Rfb50uR7DM72Jl02U+yAHVDFCrktAC1bxXn1s/g0OJx&#10;7JozknWTrVkxXhRKztDzR3aVYTcVqvH9TRjcvSO9zA0wMejAoEEDmTJ9BlaiUh0tTDHuYoWukRk9&#10;+veRrGMqCqNNKy0N2ogqtdZurV65a9OxOW3F3mkKDAY9Jav0bIeOhWQcc6Vr59b8o3VTWrVrj2aH&#10;Nmh00EDf2BANHaWP82Y01WrBny2aynZF2QYb0UMUS0P5YbZtK4x6d2DiPmO6L9RilE1nVnn2YaFT&#10;X9a4jsY24SDbg6YLVKdYvG8pnaw70XOSJatsJzJrx1Rs9tiwZMUoboiVr71/j6DYUAyU7qW7atB/&#10;1gDWHNrE+KXj6DulD6evnqbPlF4YDtLnj+8fqvnx4Q4/39Xw691dfr69w/fXFXx/JcMXd/ny4g5f&#10;38j427v8eFcry9Xy/c1dvr2u5euru3x+Wc2XV1V8e6HcDlTGzxdlsk4Jn54V8elJAZ8e5/P1SSHf&#10;Hxfy82mRLCPjzwv4/LSADzL9w2MZl2W+yfzvjfl8f5rLD6nvj7L4+iCDT3W3+Xg/jc/3b/PjoTT4&#10;p6IiT7PhSa6AkM3PhiyZnsVPGf/95N+N/1WBqIvYt5clAkSxDAtlujJNAHldJCpULPZOAHlXIeOV&#10;UtXwtko+V/P7cw2/v97j97cG+FoPXx6IDbyPHIRkrXqZ/hChkF98wtbBkZAb13F3dcb51Amcjh/C&#10;x0Eylti3qkQf8oIcKQp1kYbrIY3fjcpIsXfXBSoB6a4AVyU5qkSml4vVuyP2q1KqUGDKD75MgdjL&#10;Im97Cn0ukSEKmH7Nlluu57h2aAc7pk3k9OJleGzdwvXDe0g8c4TkcydJOXWSGzYbuTxlKBfHDyD3&#10;6kk1PylX95RbpeoEqnuiVMolfaUTm8oosZqyv+wQJ26LhU1yOU7U+T0C70bJT4uxlQyyf8FotsjZ&#10;e+3UgSwa14u5o7qrQC0c1YP5w7tJnjJjWE8D+nbtSM+u5piZmmEsamRsZsaQkSMw6myOsZUVplZd&#10;sOwu8yR7tdFrg2Wvbmh1FIslqqNApfyI2qpDczSN2qrKpNu1JR3M2tNWIFJexKbRqZ1YPW1at2tJ&#10;C42WNGuj3NmgPPHbSr3n759//sk//vpTVKs5enqibHrtaabVGuuFxow/0omRu4xZdH48S1yGstSp&#10;H1v95rErdAXbg4ex3H4aMzaNEos4ian7hjF5fT9iom9j570b61Ut2HhiOs/fNPLj+w9ulaTTc2ZP&#10;zEcYMWTSAHac2sK4ZSNZtns+Oy7swnrBEP74/e2JNJTH0pAeSwN6IvVUGtNTfn9plAYm078o82QZ&#10;Zdq3Z1IvZPzl3/XlBb++PJeS6bIsH6TBfZCG+FEan9RPqV8fpFFK/Zbpv98r8+TzJ2mg6jKP+PWp&#10;gV/KtI/SiNVhnSwvjVoA//1GQH9bI6BLQxeoEaAR+HkvJdMQ2HmrTJN13svwvQw/SX2RbX95KMf4&#10;SIXg91fZ9ifZtkz/n1LhkPl8bZSSY5fvyFfl+8l3/f4MfrwSVXr9d/14o9Zvtd7L+Ft+/P7CrhOn&#10;8I6IIzg2mYDIGLwCg7l46TLeVxzIjZTG6mcv1syVSlGushseVFz3krwlChXvJyrm93fnMeGiZAJe&#10;mVR5mBuFYsFy/S+R63eBXJ8L5PlcJMvjNBnux8iW8dt+TkRcPMLBBdMZb2LK3O5d2DNuMAdHDWK3&#10;dW+2D+yGy/JZVMq2GpVHUFLCuS/qpFi/upvKVT5RN1HMUgG5UPJaluwn5dpp4q4cIezsTnyPrOXy&#10;tvmcXjZZtXubpg1h9eSBLB3Xh0WjerJ4VC8Wj+nNvJHdmTrAjFG9OjGgmwEWxmK19DvSqrUm/5LG&#10;3bxVC4aNkazRr6+qVAYmhmhqt0TXpD3mfeRsb2yApoEumh3bq92PaXQUK9e+BRpKf3yGYgENW0vm&#10;0qKtTGsmoOhYaGPUVVEgTZnWRkBqTWsNDZq2aib5S0Oqrfo4RzujdgJlR6xGiJoeGMGSC92ZfMKI&#10;YTYdGL29MzNPWTNgpQXr3eeyzn8YM49aoGnZlhHrezBj70CWnB9Aj+lGzN0wkr1u8xi+3Jyu4wwZ&#10;N2sMsTei+PXjK6sPLsNsghF6fbVFmQwYsrI//VdasezEQsatH8Mfv769QikFEr4oJePKNAUaZfp3&#10;Zf5rGUqD+v6WXzJUSvkskvXv6TJfluXrC1lfGqYKmQKmlDJUx5Xpz2U/0mAFTnXZ/9mHuh8Z/67M&#10;fyr7/vc6H6WBf3rCr88yVAGXaSrgCgAyVIEX+L8pJcsJDMp2VCB+yjGp9e9jVb6DUl+f/73/77L/&#10;H8o+lX3LdKUEFhUgZfkf72Td9zLtnWxLhj8/yPgHfv38iBwYbz+853pyAUlZVSRklxCSeIurPgHs&#10;PnCEoNBwvMUWJrudpjxKlCjWgzKxf+WSXSrE/hUFO1EYells4jXKJMuUBl+lPNiFipCrlEqGyhV1&#10;ynSXfOZuS9rVUyRf2E+6yyHyfR0oDHSRzOZAhp8DVw7YMH2INf0UVTDqJAo2luuOx6hN+js/3Reg&#10;6iQ31ap2L1Asp59kNi/yJLPlisXMEEuZ6HZK1tlP4Oktqt27sH42J5dJfpo9gi1TB7N6Un+WTezH&#10;kvF9WD6ur8AleWp0D6ZZWzG6l7Fq+8w6tadl86b89VczmjVrSfMWLfjXn38xYPBQBowcLhbQjPb6&#10;umLX2kl+Eog66wo08llfh8GThmPcW3m4UFtUSxRJqy2tBBgN7bZi81rTUrMFzSV/tdZtSyczI8lj&#10;HelopoOOQNSmndg/yVKbnZeyznMyc08NptdSM8lNvRgwbxDLzvdkpp02U46ZYz6nBeN29mHxhckY&#10;j+vAqK0DWek1hMErDZl3rD8rrg5kxn5TZu4awuSDXbDe3ZqYshAyM5KYNms8k+ZPx7iHOUOHD8K0&#10;X0eMRuthPKgDFqOMMJTtmUxsR7/5lvRd1FlRqv8LIlGe39LYf0n9FMB+ff0buP+vXv+f+huk//n8&#10;93yUknUUOH9/lm19lm18FlAUmKQUkJRGrSqb2riVfSvbUhqxogqynqIWAhUy//cnGf+owKhAqUCk&#10;zHumQqeC8U2WEZhQ1VYZF6AUyP+tKn+rixyfQKaWzFehVqBV4RawlHXU9eS4leP4N4D/M/5/gJNS&#10;tvdL2e6vt7x694bYtCKi0wvxuRGPa0Aop+0dOW5rT35ZNbPmLOTAxjXqRYCKGDfKrntQLNmlONyZ&#10;oiAHioMvURZxhcob3ipIZcFXBCxnyVAXSbtyRuoESY4HCDu6BZ/da0SpTglQDhQEXhaoHMn0vUCm&#10;jyM3PWWfG9bgsn8HpUoOi5GMJkpYkxTEPVGm/9Ol2nVPUU3JaKJOmf4O6kUVxe5Fit3zPb6RK7uW&#10;cG7NDI4sGs+euSPZOtWajVMGsnZyP1ZN6sOKSQKU5Kl5kqOmDjFjjGSLwT1MMTXQokWzpjRtLjA1&#10;by7jAkGL1vzzX3/RvVdvxkyScN/FHH0zY9rqaNPOQJtug3rSqYuJZCgtDER92nYUiydANZcM1F5f&#10;LJ+2lvrAn/qblZ622EUN/hKrp0CkKfMNrDowZLoVJn3E4uk0Z+3ZRbgXO3Mu9SBbfWbRa47Y0Tnd&#10;WXHJmmknDZh/ricjbCwZvLk3a68sZ8KOAQxfac2wNZ3pNUuPE8kLWO82iCHLjFhyagI7w8cz63RP&#10;1kgujZQT5dgx1iRkxjN/62L+Q+M/aN+pFZ2sdAWyjhj2McBomIyP0kbfWgOjobr88eltI5/fNfLp&#10;/SOpBj6+e8gH+fz/U29lmtSn94/59OExH9/L8jL8LEry5eNTPn94wmeZp27nnTL/iWxHKRlXpsny&#10;6jqyzJcPjXyT+irj32S9L0oJPN8+PeXbx8d8/fBIqoEvcixf3tXzVeqbjCv1VezlV2Vcht/FOir1&#10;4+NDfnxSSsY/ie8VhfshwPwQiH8oAEv9FCjV6aJ6P6W+f3os6z5WP6sl3+WnfJefchw/5fv8UMbV&#10;z8o6yrH9f/VVlv8mqvn6/UsueAbg4BVEQHQikTezCE/IEtWqIK/sDicdPHH3DqcoPpSSKGfJL1cF&#10;IneB6ioVYr0qBIDigEuiWpcld4kFFKCKfS+R5XySNOcTpLqdIMX5INePbefs0hlc27uGbC9b8v0u&#10;kiOWLVss4s0r50m4fJrYSyeIu3hcpjlTGhMgEEvd8BGYlB90Bdood4HJRdZz4LbHWRIFpuiL+wk9&#10;sRWvPStx3CJ2b+VUsZRj2DlnOFtnDlV/h9o4dRAbJEutnvhvhRopFmmwFWP7mTCwZycMdaVRN/0b&#10;qCYt2ghUAoaMN2vRij//aoqBsTFjpk7BtEd3DMzN+F///CcdjA2ZvmgW3fv3pJ2+tvr6G+VqXtOW&#10;f6n5SMekndrvRCu9FrQ3aIemrg6tBK5W2q1oo6tBc+V1NWLzOli0RceyNYZ9degvuelC6gHsUw+z&#10;wX0WlrM0GLO1G4vPDxV715PB68wYsN6cQVt6Mmxjf4Zs7sek7UPpOsSENWeHcTF1DZNExbrP1mWt&#10;w2g2O03BOeoUkdHhrFqyiAGDOrPYZj4TN05Dq48+h88epfZuLdGJEeh100TDvBkGfXQwHKwtmaon&#10;f9yvL+NBQzn1Dyuor5eh1N+fq2QoVV/B/Qdl1P271OWVZdTlKtT5yniDMv6gXF32vrKOut6/t/uw&#10;koZHf9cjqUa1qnjSWE1j4x0aH9/hsVoyvbFClqmQ7ZXR8LBUlivj8aNyGVao857IMk8bq3j2uJrn&#10;T2t48eQuz2XdZ8p0qWdPqnn27K5az5/X8upFHa+e3ePVUxl/fJcXj2tlWZn3pJYXT2X4rEatZ7Kt&#10;Z0+U8dr/v3oqyz2VecoxKsf7WPZf+/ABQUmZBCfkkFlyn/TCe+orOmNuF5BXdZ8zl30Jj0knyMOd&#10;vDBRoQgnyU1XKBXFKo/xElVxp8TfiRwPWzKvKY+aOAowYvuk0ae72pJy+SjpV46S436GRIHm8pZl&#10;2K+YTpzdbnJ9z5PqdZ7rF08RceYIwacPE3L2EDGOtmT4e8j+vCiJELsp1rIk3I3sACduy/I3r5zk&#10;+vnd6oUIr8NruWKzGPu1Mzi6ZBx7541Wr/BtnTGEDdMGs276INYol88nDmDZuH6SoXoxXQGqjxn9&#10;upnQrXtn2miI/WraTJRJAam1DNvQrKUMW7aS6c1FfdoxdNJ4zHr1REtg6jV4EJt272Tawhk0b9Oc&#10;fkMGMX72VLGEWpK1dMUCtkHXshVWQ5W++CzpMbSL+syTcoVP6XVWebuh8n6qppp/qbcYaXZoLwDq&#10;Y2LdjnUugziWtJy5dqPps8JESpf+643pv8CIblO6sOTcHJbYz6DPoh6YTOnE5KNTWLB3Lps8xrHE&#10;tg9D1xgz9Ugv+s1RHhNpSUexqMrl9dNycpu+YipjVigKOJrRS6dRXFuO8t/ClTP4h9b/Rsu8Lf0m&#10;9aD/fNnOuv78kVtwm/zCdPILMigszPx3ZVBQmEVBURb5RZnkF2eSV5Txd6nzlJLpMsyT9ZTlCov/&#10;Xr7o/1SGVDqFRbcpKpHxkkx1WCxVWJwuy95W5ynDvII0tQoKlWP59+d8ZVqqDFPV6QUFyrbSZf1M&#10;ykqzKS/PpaI8j8qKAioq8ikry5V5sl85VqVKZJnS8hzKKnJlXg6l8rlE5peWyrRSmSbDclmnTLaj&#10;LFcqyyjjyvLlFXlUVOapQ+WzMr9E5itVXJIj30Oq+g75tS9Ir2wgtbCKgKgkHN0DCYqMJ6/iPn0G&#10;jeGUnSNjRk0mK8qP0hBRkSAX8pQ8FeZCSajkJ7F8ue52pLkcFZhsyfZRLN15Mr2lJE+lXz0t+eq8&#10;2D4nGV7Gb+9mTs+fjM+e1aJM+4m9cJyQY/vUK4JhjqeJd71AnPM5kj0ukeblRIbPRW7JdmOcjnJd&#10;clmY3S78j67n6s7FXNwyj9OrpnNk6UT2zB/J9tmiULOGCVRD2Tx9KOunDRHbN5glY/sIUJKhhnRj&#10;TD8rBve2wtTUCHOrHmjrGvBXk6Y0a96CFgKSYvuatvwbrGaSq/6S6UPGjqP74AECjRFnLzgQHBnJ&#10;2s0bRJU0mTh1tqiY2LgeXehm3UPtgqyjlSZG3bXVl7zpWSjZqQNtBTbjPh3pPNgCLQttWuk3o1X7&#10;VrQWqJtIlvvPJv/BvAM9sb+1g/WuC+i5zASrhXp0WdiBrqI+/Rf0ZuX55cy3G8OAVVbMPTaH9Z6b&#10;mLBnPDOPD2faQQuGbtSRzNWFvvMsJTPpY2ShLyC3pl331ljPGcaABRMZung63Ub3Y+u5bYTdFhWz&#10;WcU/tf6BxTAzBi8awMQdUxm2aSh/ZGWlkZV9m+z/q3Ky08nJSSc3L5Pc/Eyy8zLIyk1XKzP738vL&#10;fGWYqa6fpn7Oyc2U9TL+PS+NjKxbZGamqOPKfjKzUqVuyfSbpEsATL0dz61UqZR/V2qCDBNIkWFq&#10;WpIME0n+f/l6z7iqsmzd23M7VZWSc84555xzjpJEwYCKmBBBRcUMJgTMigHECBhRcs4g5mxpBStX&#10;dXd1PN3nnHvu844x995K1z33/TB+a+2V0fFfzzPmmmuuvnaxTrKsSywbGu7ByCgdRxrDI70iBoZ6&#10;xH6DFLwNx/AwraPp4BAtp/ViGW/P+4n9++k3H4PnB+g6B+jfoF8a9JumYzSV/J1DFMN0/QPoHBxG&#10;58QznL7ZiaaeYdTf7MKFaz0Ye/gW/eMvMC+vCGfO38LSlZsw3NWL8SunqHY6RuBUYvR0hVCbu1cO&#10;Y+J8NUZO7yHFqsRY3QF0H92OlsoNGDi1R0B2v/EY7l8lCEnZHjadQe/xfTi5ZjG2U/F8cnUOzm9e&#10;iovlxbhzqhptp2vQcmQ37hzei/ajlWjeswnnd6ymWIFzW5bidGkejq6dh0pSp4pFSdiSS0BRDVWS&#10;HYEiSpw16cEoTAvBclKpJQnc4ueNrDAXJAbaI9zDDi621khISISRqTm0CCgLa1tJ4wTZPUVpyBNY&#10;CgyYshI+4rrKxxd+MWEwMLfB1p2krB3XsatyO4wsTGBgoI+ZijMRnZoCzzB3KOj/Dno2ajBx0IEu&#10;JbShhS7ZRh7rXAc69lowcjWEprUG5DXIbjlawDPRET7JBESeI+ZVcsNENNK3+cB5ri4cs4xgn2YG&#10;+wxTWCWrwTPXEWm7PZFUboM93etRcikbYaucMbvMGznlpFBZprAMV4dbthFsovhVfQ1E5njCOcUO&#10;+r6GMPYzhV2kM+xDHaDlqQU9f23xqodTlDm8ctzgluOFgCV+SNkQgxmcSJwwo5QwI9Lp+OSIAGrq&#10;3gSpxCRNx+n3GEFDwIggaAgc3lYAI4Jg5HUTo5SYtI5iZJSON0rzoyM0TzHCMSgSeIiSnZO8f6Ab&#10;vRR90mlvfxcGBhgOSfD6wSHeVhJDwxIAJMeQxLCY9hNUfeinfSTwSNfzPu/353UfjiMJ2XLJOv4t&#10;O/6H6BfXPTRMN5GRYQzSNmcvN+JG3wQOX2oR378defkt7r7+CU/e/RkjT75B68hzTLz8Edd67uFO&#10;910M3L6O+9ePYuzcfozV70Nv7S70nKrA8LkDuEu1znj9AYKqEoO1e9G0fQ1q1y5A5+FtGKd13FrH&#10;XZamrpwk2CoxcKYSDWWFWBLgiXVJYbi4switVFvdPFiOy/vKcGn3ZjTvKsPVHZtQU5CDyoIMHFoz&#10;F9UrM7AnPwU785KwbVEiNuXEYf28KBRlh2FtVpgAih/wLo7zRm4kKVSoO5ICXRDq6wIHKwuYmxFU&#10;KemwcXKBobk1rO2dMJOUSkkKFE/ZBiqwHVRUxMefyMHczoEsYDyMLe0xd8kcLC+PR+ZaT1h7G+A3&#10;M3+DWSoKWLE+H/MKkihJPWHOH2Fz0IOmKb/uTvWTlhrVWfowcTKGmYuJ+CaVsa0hKho34fj9Xdjb&#10;uwBlbRlYcyUOc7a6IrnICXN2+SC6yBru2aawTzGETYImnNKMELrKEvOP2CG3xgNJBF/YGgvEFVvA&#10;K8McPqlOsIrThO0cHYQXu2BhdTwqOsqw+Pg8mAeow8aZr0sfek66cIi2gImfDmwItsy1SXCf6wSn&#10;TCuYhlFNlexOUI2PEByU7LIpKc3o1BgmGah7d8kKTmFqahJ3707g7uQ4gTNGQNF2DI0ImVrRlO7i&#10;o/R7jJcJmBgs3vZDDI8OYYiSdJAgGBweIBD6CYQ+AoiClw0NECQE3i9iSLp8ZITgpwSXBSe8AEx2&#10;TDreEMXwyABBwPtIgqGTrR8cpN90PJ4OEogDg6RyDLAAWQagDDoJeHxM3n5kaFBcc+cQ/Vu8/A4D&#10;T77C/S9+Ru/Ua1zrHMW9V1+huWNMfLD6/PVerN95GAMP36Dm8EncOFGNJ7fO4D5ZwBGqcfoIoMHT&#10;+zFCQA2TDRwn28d9/p61nkfv0V04MD8J59cvEuo21XgUw3XV6Kd92o7swK2anTi/tQzpXh7I8HNG&#10;DanWlZ3FqN/Gr2Ysx4lVebR/Fo6uWoLNOUnYsWQ2yvPTsJMs31aCqjQ3FuvnRpNKhaNwTjBWZfAD&#10;3kAsiOYeEx5k99wR6eUMfw8nhEaFw86ZwHLxRERCMnxCIuAREEpwueKTaVBxiNpK2hI4c6YcDMws&#10;EZGSTHbKAd4R7gjMtYd5tByi89zgG0sQuZphxYZF2LhjLSLTQsULhfyFQ22qoVR11QlKeyhoq0HL&#10;hNTLUBcKanLI3RaD/V0rsP3OAmzvWoK8w5FwTzeDbYQ+ktf6Ykl1OHJ2+yOy0ArBi+3hmmwN83AV&#10;eM03QMFJPzinayB8jTcWHExEyGI9eGeYIJDUzjnbGnMPhiCvIRxF13NRUJ9B4DmJb2T5+bvAhiyo&#10;c5IFvKlm88lygXWgJQKS/BCeHQzDQHVY+JuIsdpnCGUidZmYICWiGCdoJqYIIFaoB1NU8xBUBNfd&#10;e5OkVuMCKIaHYeIYJqCGSak+BC2jGKJ1HMPS7UYIJgZOAqIMsGEMMWS0TGzLx2UwpYCPjo/S/qQM&#10;pHgiWC34fLQtTyVBgJCFG6QYGqMgmIYFeB+Cfw8RkIMiGCwpSNIpq6Qk2F6yfSSIGC4OhoqAZShl&#10;kA6SWvXcfYh7n/6IO6PP0H33FY5dvIkDJ87h6dtvUF59GkuWb8D2nYeQkLwAz7/5AekLVuHwrkp8&#10;1t2EFy3n8KipFg8uHcfgmQPoOrGTpnswdfkInpEi3btRRyp2EE3lm7CPwdqUB7aMo2cPoPNIOZr2&#10;bMXto4fQWVuDC3vKqP6JwTyCoCQ1HPuWpGP/kkyUpcZha1oK6jaXYN/qBVg3Lxbbl6ajbGES1hNQ&#10;6+bHoHhuFAozQ7F8diDyknyRG+uFrChvxAS6IiEyBI629jAwNEbG3LkwMLWAtqEpUuflwisoFCaW&#10;dgSZG2bJK1A9xY0UMrB4nkNZNFbMotoqIDoc9u4e4plV+MJQKLr8CrMLIrCjehM8Yl0QkxOOdVvW&#10;wz3EG67RjvCLd4eBlY5481ffwhQaJgawcXOAuo4WFDVU4DnHHEV1cSi9mIC5Va4EiSUsIk0RU+yE&#10;tK0+SC8LQiR/rWa5LYJybOGWYAuHeH34kHI5xmrDPFATxfULkLYzGm7pRvBbaAqvbBM4JpJi5Zgg&#10;ivZLXOMFX9pe30sFRqSQ5s50Dn+q0bLIWs4l9YvSRVp+IpKzU6FnTfD7WsAlwhd2vs6YwXXQJIE0&#10;SSo0OTkhglVpkiCauE8wcTBQBNo4bcNJP0LQCKDIOnJiD9LvAWmSMxjDBN4QTTlGCIzR8TERYyIY&#10;zA8xQiCL7Sl4OkKAM0yS4PWjdHwCi+FimBhasp5DEzQvgs8zJNYNEtQMJ4PLwAoLysEKLJbR9qxu&#10;BCgHAzhIwQopAJMGq9LIe4BoSvu935chpmNtO3QEraP3UX2uES3DD3C1bwqdY8/x+vu/43LXFBo7&#10;J3G9+x4OnbmFnnsvsP9kM67fGERP82WCqkH0TH9++yL6Tu5By4HNuHNoB0brajB1sRqTzSfx+dQI&#10;3lI9+bTlMlqrd+BIfib6jmxHx8GtaN69CU0HytFy9AAGGo6i/fRBHChZhUUx/lgU7oGlIV5YGuyP&#10;yiWLcWZTiYCpMCMEmxYkElBxWEM11Jo5kViRHkowUe2UEIDMGF+khPvA3ckG+vramJ2RDt/AMOgY&#10;mSArN5dUgqyXrgEWFKwQ70h9oqgCN09vUTtJICL7J+Dih78cEsg+IrVy9Q+Ab1gY7NzdkUuKuv3w&#10;RrT3D+BGawf8kj2h46RM6qQEpzAr+KW6IyDBA1pGKtAy1hJDk+lZGosRllT11eka9GEXYo60cjfk&#10;HQ9E4hYXpJb7YU61N1J2usIx1QhBSyypzlGGSypZtTgzmPgYwSJID9puH0PZXh4OaYaYszsMnnNt&#10;YBmvRzWYnhhT0DrCAJZROpDX/Biq2orQsjSEqZsV1VdGMHY2gb67LswijGHgbwwTLyO4BjnC0ccB&#10;eo6qsA6xhWtMIKx9bDGDlUkSZGfuEkjSGJ+6K2KCYpLnCTYGYogURiQwJdYAJdoAzQ9w0guAWF3G&#10;CASGYZySn4BhMMYnMDpBIZ3K1o/QumHaXhbv9xO/ecrHmKCQLBsa42D4JOAycMMieJl0ntWNj0Uh&#10;rkUaw2O0/H3QMgqeyv4eVkwZPAKg91NWyhECj/5OCqGW9HccqL+Cfv5M6MQTTH32PR58+SeMv/ge&#10;L7/9G9onP8XYi+/Qe+8tLnXcwy2CrrmT/u0ef4XLN7oxeYPfBLiGF503MFxfjfZje3F2SymqlyxC&#10;y/5SPO44i0dtlzFBStZ+cAep0z5c2LgOK4L9cLY4H7f2bUbH8f0YuHSaohb9F06g9cxBVBYvxorZ&#10;4VhM/7l5Yb5YnRCBdZkJWJ4chJWpgVhLIK2mWEa10+LkEOTEByIz1g/JEX6IDPFDbEwMnFy9YOvk&#10;hpTMbCSkZsLFj5anp8PJ2xfO3n6Yv2Q54tLS4ejpB//QKEmjBNk9BkpApUxAMWjSkFNQgl94JPwj&#10;IqBnbo5lxWux88hOnLhwBFt2boG2uSY0rOVhG6xDSWkCbTslyOvw27YqMLA2gK6lHuQ0FckCKkNF&#10;T0309wuZ44ONV5dgW1sRytvKsPp8ImbvsENsoSfVR6ZUO2nCZZ4KAhbrInipI0JyPeARZwpPUiWP&#10;hQTcYgv4zbOErrsyjILU4b2YoCNQktYlofBsDkLmO0NO+2OYk/U1c7eBo58dTHjQTxcD2Ee5wZNu&#10;QtwLRN9Wk+osbXgletI+YTD1NRODw5D940aHUaEaAhyK0WlTSYwTDAzBGMEzin6Ch2OA9hsgIAcp&#10;GCCJ8lDy0DwHbzsowJik5GUwGBCal8LCyfkeKA7en87H23CMTExhePIuBf2mGKTtBwUMo3S8UQks&#10;DC5dnyz4vGIZh/TYHLw9xyBBJMAU8NEyaYjfBM8QN0QQSAMcNC9gomk/TfuonuqjWmx08hHGXn2P&#10;x+/+TvXUHzH05As090zixKWbePr5d1havB11V25jRVEZisr24sGnX2Pe0jU4UteIlLnLcLL6IL4a&#10;7cDbzmY8vdaAkTNHsH3+XGwpLMLZQwdxlAr3B5ercYtqpKZdpWg/uhdTV+qwKycX8TZWOLAih+zh&#10;HgxSYrafPYTbJw+g5fheNFVtR2XhEhRlxCM/LghLCJpF8b5YmuwnLF5+ShDyUoIxPzEQcwi81Jhg&#10;hAX5wMiILJB/IObmzIeHlx+cXDyQl78CaVk5sHJ0QUJmJhwIKje/QBSsKsacRUsQlpSOsLhUyXMp&#10;UiZlFTVJqJJiqRBk0pBXUISVsyO8w0Ng6WgnRjayCHWEb4YTXCONoKArB7sAffimm8LSVxuqxspi&#10;4BYTB30Y2eiTElANRtZLTpNspi53pFWGobkRonO8sOZoOlYdSocf1VPa9rOga6sM+3BtxGzURjrV&#10;VMklEYhc6o/QBTaIWmqDlFJSwSVmsA7XhJ6TinhVI3w51aQVEbCPM0HOjrkoayrDlhtr4ZhA1tfW&#10;DLrWejBxIaV0IqjcDGAb6QDbMAvxfSpzVyPYhtgjJDsazjGOMA3UIkU0wgy+Ew9xMkmDk3ZQJCJD&#10;wMr0r/O8vp+Sc4C2GSAIBskqDgkQZCEBho/RT8cT29I+AwQVQzTE6zhoH54OCQh5nWS/IQaIlHH4&#10;LseU+D1Eysnbi/PxttLr4H3Eb1rP18Dzw3Q9w9Lr4fVDdB3ibxLBUEngkoBEfxvvzyG2HafrHEXf&#10;tOgfGUEfQdXLUA0TXGQHe0dHcbDhGoaffYam7nHUNnegtrEVF2524tkX3yO/ZDca7wxi2Zpd2Lrn&#10;KO6//BoZuatx6NhFOLuFoWz7Pjwf6sBrqp9etTdj7MJJVK/Kx/EDVShdtxtRziE4s64Ad/aWovPg&#10;ftw+tBvjjacxfv4M9i9fjEXk3Suodmrauw43Dm1Hc812AmoLzm8vwf5luSjLmY2CpFAsiPMniAKw&#10;JDUACxMDkBsfhKzoAMQFe8DZ1hyzU5IQHhWNf/vtJ3AnmNYUlcDE1BzKaurYvH0nUrNzyeapYk7u&#10;AmEDdQxMsX13JZJIxZS0DBAalwQ1bV1h8xgoJQpFFVIsDlIwZZoqc0ugqipcfH3g6usLBw8X7K89&#10;iq0n1yA63wbKVr+lusoSgRn20LEhOEVPdU1oW/BQysZw9nEED7HMLYBmdmaYqSgPBQWCV1keZo4a&#10;MHXRw2/Vfkcw8rw20kr9Ud61BBvOlCBpaT6MXPXgkWGMQFKmgAXmCFtuDfdYY2haqMIpyRSLjycg&#10;iJapm32EwFwLLDuegqqRPcjYkEDn+gTGDgS7twVsgu1g5GcM23i6KYTpQcue4LY3hHWAPRzCXGAX&#10;aAmHKFOY+epjRi/dfXsHKVEG+S5MySOSiFSIQRjl4ESkhJMGJyev42UMBSe6UB8BiASUAZGc0m1G&#10;CCo+Du9Hy/tp+wEG5H8MgocBIag4BggQ/s0h24b3/2VMP4aAkdRthKbvr4kVTnpNfC1DHGO0rVBO&#10;yTaS7STH6yPYOHql0x6Cq4duEBx8k7g9MID5RVvR//g5GvsmcXX4MYZefIN7n/2El9//DT33v8aj&#10;r/+CjsmvcLX3IW4OPEJjO13To69x6HQLTp6/jTtXm3DvWh0eNNbh4eU63Ni9HVVrV2FVzlJszDuC&#10;NWmrcXZjPloPbsfI5VN4cLuRwKpDf/0R1JYVYX16AnYtykDl6nm4vHc9zm0txO5FmVgeTYpEsTE3&#10;lVQqEPPJqixIDMHc+DCkRgYjITIMHh6esCYFSpkzDzEpadA3s0RoVDwKS0rhSPbPwtYJ2/dWYt7i&#10;AjF2RNb8PNreHZZOnqg4fALp8xZBXkkLMcmzCTQTKJD9UxEqxd+DUpcolrJEubiDrZauIbxDwuAW&#10;FExq5YqKg1VYvWsFqYo5Zpr+Dg6RVvCNd4aWhRJUDGZBnQAxcjQidXPH3KXZMLI1gKmdOV2bE5TU&#10;VDBL6RNo6ChBx1QHqmbqMPZRh2WgJlbWzMel1zVYf2kxQrLCYR/gSDWOJnznWFOd5YjYjd6wideB&#10;itEnMHMwgJmfFgLybWEWrCre6zJ2VkfielsUNiYhJMcN8hqK0HUwgj6ppqmfKfR99eCa4gj7CGuo&#10;WqtC11GPoNWFDgHG73FZ+xqTAmpiRvdgP7oJqi6K7sEh9BBYfcMSsPoJKA6+Y7+HhGI6JBycjEJ9&#10;OCmliSm2J6CGh2hfmorjcJL+AoJfhgwoGUjToZoOkjiHdL1sX55nqBgoDglgEuAFVHR+vg5xbdNA&#10;koX4m+i476FitZLNS3/30t/f9+AprvQ8xOOv/4SHX/0Zd8kCjr38Cn33n2Pq9Zc4eKYFk6RO+09e&#10;Q8PNfnRNPMfuw+cxcO8NjtW14OiZa7hyqQkdZ2sx1nASkxdOYbj2EPYsmIuC+HDsXbMfdRVd2FOw&#10;Ged2FKKnbh8mmqh+ajiO/oajGGw4htObirF5XhqWkyKVpEVgC9dOsSFYGBaM9dnp2F9cgPzMWGRE&#10;ByE+yA+WRgbw8nDHnHm5cPbwhZ2zBzJzFiJ1Tg68gsIIsBwUFK1DYvo8pM7Nw7b9h5C/thQBsclI&#10;X1SA2IxcJOQswabKY1hZuhtxGUswd0kRtPXNBVSqBJOKmgapHIXqB9WSU1QRD4q9w8PhSEpl5ugA&#10;+yBLsl7KMPZWh1O4E7zi3GDlTeA46UDTVEl83cMx1AyJOUEITwmEs58D9Ez1oamjA19fP/o7vGBt&#10;Y0kWTIOspCbsIvRg42OEqIUe2HW1ECFLI2AdaC++qBiY5om8nXOxqDoLEasDYORmKIYoM3HWIai0&#10;YRdjDjMPXRhZqhNYClAnQNwyDaFsNgvaJkZk/UyhZ6ULTSs1GLpq03Uaky3Ugj7tbxFkAkMvVZh5&#10;a5AVpGPY0/ECrDCjg6DqIKA6SbE6CSoGq3eIgu0OgdVD9QfHv4BFUPVxAnJIIXqf6BTvE5W2ZVV4&#10;r268LSfvNFh+CQXHdKhky3kqA2l6CEX7xW/Z/rKQreP9ZZBMv2ZZiHXTl1GNNn3ffqrT+O8effYS&#10;nQ+/xOOvfkL/vVdouNWDM403cL29m/4tx6nWyEXnwCTcvWNwpPYyJp68JdsTjOaWTlKE2Zi7YDm6&#10;+idRTLXJrepy3L/RgMmmBlzbvxdb5qRgz7JsXNxdh6bKYdRuPIL6snW4VbkB/aeq0EXwDTWcQNfx&#10;KpwsWYHi2XHIDvbCnBAPzAn1x+KEGGxePBcli+YgJtgPSfFxCPALwK9/SzbL2wcrCtfAyMSclEUD&#10;K1evweysuVBU00T87HTsrKyCT0A4PP0icLShEYsKi2FgY4clhWsJvHB4hcWQdTtPUFUQbJmYv2oD&#10;DC3sRIdaVYJJRV0TShoU6qRYZCEZLCVSrFlUd2mbmonGDls3D0o8B6StTMfyjatQtncLgpMChPUz&#10;o8TUslRDcJYN7CO14ORvjqjZfvCN9BHjqds7OqFs0zqUbVsD3zgXWHirwdJHA7quVN/46cLcW5nq&#10;mwDMWUtKFe+D/OwgLC1LRtKmBIQvDSUoTOAc5QXPVG+YexqKFj9bPxMCjM5rqg4tUj0FXSV8pCoH&#10;FVIuE0cLmLlb09RIfCuLt1fWlxOD1WjbEVhuOtBzVYWRh7b4wLe6vuSDCjMETCKGRHQJsIbRTYrV&#10;TYrVzWDR3b1XgESJJUJ6B6cE6xeJKEnSAbaBZL2EanFIE5JBE7DRvAhKdFny/xIAWUxP5ve/px+T&#10;4n/a/v8VfBxWGgkc/3fwNrLr5vP002+u58SyaecfnprAncERrNq6H1NvvsT51l4cPH8dV3vGMPL4&#10;DcaefoG9x69i8tXX2LDjFJraxtA58RR5a7ZhkADMX7MFC1asx52+KSzPW4mL+7bjBdVVj25TbXXl&#10;Ei7v3IZTxQRbzS7cOnYDNw+N4VLFbRxasxFNlEyt1Vtwc/82nNu4AgcWpqO6IA/LU6KREuyNjIgg&#10;pEUEIjkqEH6ebnB0ckFiWjoiE5JgZmtPsMdj8fIVcHL1hLmVA9Zt3ExKNQ+/+kgOSRlZqD1/AYbm&#10;ttA1scaVlg4sWLYGM1U1Uby5DIamVkKVzl+7jYUrijDjN3KYs3AJnNw8MVNOkVSK34PSpGC1Igso&#10;tYFcW7Fa6Zpawis4VIyuFJwUi5L9q7CgjNR1aw4iZ0dB344701ItZasJjxR96HkoQMlE8gV5RR2q&#10;zzRUsSx/GXbs2Az/aFdoWCtgptZvYOioBodEbYStsodrkhlc4yzhEmkIv0AbJIXbIWq+F6LXRcE6&#10;wobWByBwfiScIh1Ef0I1HQJBVxmmVjpkgemmYKACFUOq6/RouREpqbMB9ByNoW2jA217sph+ZjAg&#10;K6igowxNS00YOOqI7warmytD21wHBlZGsHK3wwwe0OL/jg9AdQ9TPTFCiTc2SQBRUGIxRLI7vuyu&#10;PzBBcExOYeguf8VCkoTTk12WuLLl02GaDphs+S/3F9tJGy34+LJ9pwdvN/08MmB+ea2yZe/X0ZTh&#10;kTVW8LyAioHiY0mPLW4MU5NoH7uPXcfO4ck3f8DAy3cYePEtHn37N7KDf8EjsoPDz77Hy5/+gc7J&#10;r9E1+akYIvlyx308fvfvaBt5hZqzV3Hx8k10X72Gqev1GG6oQf/5wxi+eBLdZ46hpaYK16u3o4eW&#10;3TrWgEuVbThX0YE9i8twePkSnC9dhsr5s3GwIB9NFbtRv6MMGZG+8HK0hZODLeKSYmBNdZG5pR3m&#10;5M5HckY2nDz8CLAsLFy+ElHJaYhOnoOiTVuwaMVaBIYnoWDtZlTXnkNU2nwkzl+O082tKN56AH6k&#10;rCvLKujOn4WgmEycaLqNVZvKoWfphsWrN8DF00d0qmWYVDnYBnKoSKFSUiYlU4NvcCy8Qym53Vzh&#10;FhiARaUJCFmuTNYsBgnzE8SYe4Z09zehu78V1UeadkpwDnGHqaM55DSUoKmni4jwMGQvmIOwpAgo&#10;asyCb5IdUjZ5IbPcF6klwQjPCkPO+iyygX4ISfGGoq4iQjKCkVaUAKcEZ6SW5sIqwhGqJip0LkPo&#10;2+jDysUM9s5m0DUiqHj8C5rqWmqL8TLUjFWgQQpl7mUMQw9VmJJdtQrUl9RRlqrQom10zTTJHqpD&#10;01gNLt428I3wpZpqZFgU4DyVzfMdXVaYSxSKkoyAYnD6qbiXRZ+wc5x4U9K4R8n9r1Bw4k5Pdtk6&#10;2TzH/wSVJHg7nvKxaTldA4M1HSrZsWSA/EsdNO3vEC150m2mb8dTMc+1FoWoGXkbBkgA9uH6xfFI&#10;ne9/8T2mvvgDXvzwVzx49weMPP8aLUMPcP+zb9E2fB/FWw5g7MlrZM5fi/b+e2jtnUJs2jIMP3iL&#10;vTX1WLqsCGPtd/Cs9QoeNh7DEHek5dc9ag+gjVToDo+jvm8Xqdg69J47hKYDu3FmRz1qSq6jKKMU&#10;qxMSsSNzDhp37iMga3Ht6H74ujmT3dKEsYUV5i7MhamFDeRnqSB/eQFSs7Lw0SxFxCalYOP2HbAn&#10;dXHzDkLFgRosLSxBUGQiAbQblbUNyF2+DgUbygmqdpRWHERc5mKs3lKJrCXFyF6xAQdIlbdUn8Xc&#10;lVuwfvcROHsFQE4olSbUNLShRsomrKBUqZSVuR+gCmwcPWBPAFq6OsPO0xtbDpRhdpEdYhc7IizL&#10;C1a+atC1VoZ7nC5cktRh6qUNV7K1/K0qI2tjqGip4WO5j2BsbgQbexs6nzzsggwRvsILsct84Btj&#10;hcAoV8wtSEZGQTqyVuZC30EbNr4GcE+1pTorGF6z/aHnoCve2TJ1MCSAjWDpawZjO6qZDElhyfKp&#10;c39DgsXA1ki8mi96zrtoQN3iY/otJ8YCNHHj1kOJsunxYJ22VAO6myAtPYRuMtaYIRJOJBolF4UA&#10;hlSpj5VJpk5SoCRQ0fz4h6lEoQiGuwSUgIqUSpqEIqbVJdOXy6D4JVDToRKqRL/7xDEJLLqeQbKY&#10;vzzedFBkEMlC1pr5vuFl2ray4Na9XtqWoeLgfbppmdieIGLbyzcXVm5W4q6pxzhxtQ2Pv/weF293&#10;of5aO+qaO3D/069wu38KC1eVoXfyMTz8EqlOncLN9iEYmHsQYHdRe+QUbp0+js97b+DTO5fw7DqP&#10;nnQcA3VVuFFeiitrl+HOnt3oPnIYx4sKcOtoBXrqKnG9Zi/2rizD6ozNyA7PR5JXNIrSZqO6pACz&#10;yfJZWdvD3NYZDgRM2txsePgHka1xQsGatchasBBylOwppFgVVdXQMTKCgZEZzpy/QusWkZX7CCtK&#10;NuLCrU6Y2bnAzT8YbYMTwv5pGZhj+75qOHsEwsbVFw1UF7KCmTsHYfXmcgIyFrNmKhJI2qRUOlAj&#10;uKZDxc3r3BI4S0GV9neHo78/rDw8sKOmBumrouEUqwnXaH6DVhEuVGt5x9nDOlQXFh5W8IuMgrGD&#10;GWw97aCkqQR5AkleSQ4zlT6BAs3PVFbAjN/NQHRCIIq3rUJwqg8cA02hqqtCsHvCh1QpKMsJ7tlk&#10;CTOs4Bhhh4AUd1j7cQ8KJeg7ayAgMwB6dnpQ4CGctSUvRlq52cE50JNqPFPoEFQa5jNJqdTINlrC&#10;KsgAdhEGVE9pQM2MoLIj9fI0hpmjHllngk+frokh4lqon4MBYnAmpsSUE5mnH5SIk1sCkgBLJDhD&#10;QOsIKt6ej8V3eaFibKN4yupCIaZsswgGtliidW5KYhmHpu5R8HEkxxugKW/fT8fvpWmf9Pr4+AOs&#10;jmzNKH7ZWvcvsDBYBIIMLH7mJFoApdszMDwvWvZoW1arPgaR7C/XkT0jDNgYzTNU4+ghKzzx+BGu&#10;tPehYMtugupbsnUDaBl+iLFXZAG/+hn3Pvsjuu59iSdf/xXnbtwl+/cCzaRUWw9ewsjEI7y7N46v&#10;h27jTQePUHsZj66eFmNWjF+owY3dJWjYsByD9bWYutyAyrwcsn3r0H6W7OChHajbvhqbF+ViXmw2&#10;Qj3j4WHrDUt9qnU0dOAb4A8TqlucCaqs+Qvorh0L39BYsnUbSI3WITwxE/mFpdiypwZhiRlkAbNw&#10;7Fwj8lauh46hDUq37UPz7X5Y2nvBKyRGKG5uwTromNpiV/Uh2LsGUt3hiubOIaxetxUzZnyEJavX&#10;IylrLj6eJUcgkVJJQwaVAEtZHXIKKjAyt4M3Hdc1JAhGzjakKCuxbP1azF2dQSplAmMXsohRXvCL&#10;94OtvzWpgq6oU2y8LWHhYkkgzYK8qoIINWHRdMT3pvRtjFBMdVbR9iJS1BWw87LDr+R+jU8UPxJf&#10;ZuSvhHhnWSFkoTui86Lgk2YPx3D+Eogm7KKskbFmtnjYLKehID4SZ+ZoCtdwV9rGgVSNlMqU6kFn&#10;VXgvsERSmTvyjvkjZZs9DD1VxUfpeAhpDTMlaPBX8fUVoUE12QxWmPcqQzE0dR9D9x9g6N4DKqxp&#10;npJ9mJbJQpL8FLStAIyVhX5zDBAUDFwvJX+vAIohYDg4GBQGkxSIwWKoaF484OXz8zrZcQRUBDTt&#10;I2Ci/Xnay8Ay+KRYA5TkH+ofAovqPAZJBpgkWIUk1pZB4RZIftDLlk5m7xhKVjtWaQGjVN0YpB5S&#10;KLa+3axUNO0jwEYePcb4q29wa/gJXv/0dzz65i8E0N/IEv4ez779CyZefos7tO75u59xrplAvvcp&#10;LrcN4fzlO3g5MogvB1rwRR+pFA/E0nEJ964cF6+5jzRUoe/UbrQdKkPz3mI0lK3EjrlxuLSnGNeP&#10;bCW4inFswzLsXpWDgvQ4RHr5wt3eBYb6RvDy9Ud0fKLoIW5pbYe1GzaK502a2oYo3rwFy9aWiJqq&#10;oGgDyg+eRFLOMsxbXoKq2gvYUHEI81dswj4e2bapE6s3VmLD7hM4d3sIpXtOIGXBCqzbU43spaVI&#10;X7gOp652YUfVGVKoOdhYfgxJcxfgN3IzBUgaGlpQVyewKPi3TKk+kZcje+RLoCfA0ccXRja2WLVh&#10;A85fb0ThjtVwjuXOqhqUxEowczOEKdU5XuF+ZEUXwszJFB+xMqmqkFKpQlFdDvpU81jTNnIavyPo&#10;rHHx5g1krowlxbMg66aMmaryYrwLOTUF2IdZIbLAD7EFoQjJCoGBMwHlpAmbQLJrxcnwn+1Fx5lJ&#10;Vo4/1G0AY3tjmLgbwMhLF+pmpF66VM/ZqsEhVQtBxfpI3WsJv1wTglkD+lbaVIMpw8CC6yqygXY6&#10;YpzCGRJYHogYufeI4jFG7j/C6ANp3H/4C6hoSrAJABhIXkYACghpnkFgCCSqxVMKAYgELonSERQE&#10;lMQ2SqGaBtS/giUBihNcluSsGmzHGBJujexjyyoNtmqyWu+9bRsmUIbY3hFItD8rXZ8AW6J60/ft&#10;pWP20D4MUS8vJ4B7aFtx3uExjD5+jIfvfo/hF1/h4ec/ouPucww//Rz1NzrwiGqqm10jlDA76Lz3&#10;4ROYQjeoz9HRNYSJ29fx3Wgn3vW34G13s/hAwevWBkxePoZRgorHZeex9/jDAL1nKnCrphQ3qtbj&#10;xsGNaK7agHO71qK6aAl2LMlGYWYMsmMDEOHjDRtLG0TExCN+dgZMyAJ6+AShdPMOeHoHQFFJnZRp&#10;N6lVMWb820eYv2wljl+8DD1za3gGhOHSjVYsKVwPV99w7DnWgPMtA2QH16KAP3rQM4HCjRUIiUvD&#10;1upjSF+wGrPnrqRaqw0VJxqpptqJiuOXkbZgMT5SUCBVIqjUKcnUJWBxgwU/r1KkkFdWhBItt3R0&#10;gaufLyxdHJG2JB7Jy/yRXhiHpPxwOIZQjUN1jp2HI4FkAW0zPUpaQ2ibaENZk7snqUBJS128oKhm&#10;qAotYx7fXF20xAXHB8KVVMfGzx6K2spkFZVpHxWoUY1k6W8Iv7nOiJwfBIdAG9ELQs1UEW7R/MGC&#10;EFiREqrokcWj81h62MHS3Q6aVnrQ4hY/CnVLqvXs5WEdrIygFabwyiOFC9CDCYGka6kBA1dzOIY6&#10;Q5/snx6BZupkiBkjUw8xeo+DALr3BGP3n0riwWMCiiH7V6gYviGO+9N+S4Hi6QADQUANsm0UUH0A&#10;g5OUARC1mKjLGDAG6wNU0+Gavh8D1U0J3y0gYWvHykKw0O/39R9F7yhDJ4WA1WaE9qPte4eoPqJ5&#10;rssGeFu+Puk+rH58Hp7yuT6E5DqF/eR1BNWjt5/iSmc/th89he57T3H4YjM6qX661D6Ayddf07Yv&#10;cejcNfTff0n2aQdG7n6KZ7T/54O38G7gJt50X8ObzssE1Dncu3QEQ2f3k0LtQl/tDkxcOIjR86Ra&#10;PNrRuf3oPLkLTZUlaOThl7evQdXaxdi2OAurM2MxNz4cXk6OcLRzQkxcEpIz5hIo4TTNQQlBlblw&#10;Gdm8TGzZV4Oizdth5eSLleu34fi5JpjauMLbPwItvcNIzsoVVq686iTdEEahrGEMV/9wDD54TjXY&#10;Aqio6eHQ6Xo4egRDU9cSV8nubqyogby6MVaW7sLydZvwsYISQaQFDTVKQgJLjVsB39dV6uAxK+TI&#10;Blo4OMMrlGozTzc4hJpCz+e3WFicS8q3l5LZEp9ozoK1lwOsPZygrK8BRS2qe0z1oEL1lDJ/Z5d+&#10;q5BF0yTbpWuhT/WLlvh4gJLxLJj58oAyOdAyVIcS1UdyZBNnUv1l5qkP1wRLeCQ4wTXGnhTKFHaB&#10;ZnCNt4NHnAt8o71gYmcgWvtsfZ3hHOINVRNSTRsDUk596Htok000gH2MJdwzLWEZSzVUsD7VepJh&#10;1iz8bOAY5Qoj/maxmSrUDMj+DRMII0KVHhNMHAzWEwKKFEsARdCwIomYIpViiBggqWrdlQTbQWEJ&#10;aTsBFSsVB/1mOIQllMIhrBQnMv0Wdo7WC2Xi+oqhmqZSPOWEFzBRdFGd0/0+2NoxYKwsBBBDxCrG&#10;dRAFwyR5JEDg0fI+goqnDBsfi6cMn+w6xLVJgephKAk8ho9VjWtBPu7jt5/hRv8ETly9g8k336Dn&#10;0ad48OXv8eSbv+Hhl3/Go3d/xWOKZz/+Ax1TX+L+2H08770uvv30puMK3lK8ab2Ah00S29d/Zg+G&#10;CKqxs3tx98IhTPDgmRcPoudUOVqqSnFp52pcKl+LU1tWY8/KBViXm4KVc1MRQiplYUY1FPcoT01H&#10;SnomJbIuYhJSsf84Wby5eaIZfMeBo9i8u5qUZjk27zmMfSfOIyd/PVaUVKDuWgdWbiqHX1QGas40&#10;48KNXngEJyM5dwWuc4PLyo1w84vE/toGRKbmwsEjElfahgnUY/hEQRd5q9Zjw669VL/wV+FJOdQY&#10;KIn1e19XSWsqMxtHhMUnEbBBYmx1UxcjaDsqwirAFNFzYhCSFEeWdDk27d+DnDV50DAnWLQZJEV8&#10;rPQxPlb8HYE8C+ZOJgSgmbCFBpaGMHe0pPpLU3QlchJfnJcnq0jKqKqK386Ug1uMFWJX2iIghwfF&#10;pFrIRY+URxvuiY6IXBgEax9zmDqQKtppUl1nAR06poKuPAGiJZrebeLN4FNgDbdFRvBbYoNFB32R&#10;e8QR4auc4RDiSlDT36ivBC0CSt9aC/JacgQV2zsOViu2fdIpAzV0VwKUqIukqiJLeJmasAUcJKgG&#10;JhginpeA1S8LoVRT/wLV9ODk5imDIyBiIKedh5dxyLYVUDEsZOc6OahW6qSaiZd3UnRJQZoOlGwq&#10;5im6pMfhKf8WcJG6MZwfrounDJgEfq67eP3d55/i+Xd/x2OqpZ59/zeqqf6EZ9/9ES2DDzHy+AuM&#10;PPwc55s70ffwC2zfdRhPulol46XfrsfLWw34tKUOD3iYMaqhhur3oZ/gmaR5fqX+7pUjGCP7N3KO&#10;X1zchSs7CgVUdbuKSKWWYmteFpZnJWB+ZjK8vLzh7OYDdw9fpGVlIy17Hj6aqYKo2GRcun4dHt7B&#10;mDVLHZVHjmNz+V7omthi7eYKHK67jLC4DAKiFPXXO7B533EsK92L41Tz1V7pwKqth7F5/1mcud6L&#10;jXuPk81bj9Kak1i6aTeWbqjECVpeWXcN8wq2oqz6DIq27oa8sHoaBBUphxSq9w0VVFPNIiUzMLWE&#10;d1AIHOm6bVydyCaZYfaSVGyu3oqa07VovN2K2z19aOpoxdbaMoTOc4emtRq0rI0IuCh4hPpCjoDh&#10;z4Ea2HAjBp1Lj98I1hbPl/gD14qqcpBTmgk5FWV8LKdCVk8LqcUOCF2qB8sILSibUv1jawBzDzN4&#10;xDsitywV/qleMPfTh0O8iXg2xh+K07XSIRspDwMXXaSUxSB0owXidprAfb4+YkudMO+0DRLKzeCY&#10;YAdrXwfoWdPfbkzHJnVjazqDgZCAwbaLayWJAolGArY+ZI9EfSELTjJx954WvC3DwxDRvgPSmA4V&#10;byeDSgbH9ODlvF4olzjHv8b0fWVK1UW1EkPEMHXyvGw5wfYeKtlUBhXN8z4CPt5++jqKD9fE87SM&#10;4SKFY5vJx332xde42ncXN4fvo33yIU5du4OxZ5+SOpxHc+sg2cnndCc/jGttI6jevA2vb1/Eg6aT&#10;ND2HZ9dOY/T0Xgwe24EBiu5DWzB+Zq8Y8+/R9VoM1lei99RuAdWdmjLUlS4j27cKB8sKsCU/G2vm&#10;JGNBRiLSM1Jh5+gMG3tnBASz5ctG3spiBMdmYmnhZpy5fBUpmYthZeeNQ6fqsInU5H99rIKVxWWo&#10;bbiKWYqa8A+PQufYQ8yesxS6xvY42UBKdb2LapoIZJBStQ/dR+ailXDwCsA+OkZs2nz4hKaiobUP&#10;lacvIzJlMQFZS3/rEahq60KJbJ6GOtk/DbrD/4v943etlAksZWjoGZDy+cGaoAqICSeoG3G9owPX&#10;W7vo36sNl27ewLGLF1F6dAOpiCfmrZ6PzKVLUMIPtxfNJRVQFA9n+b0qNX2Clusn/nq8gyU0DbXA&#10;I9uqUg3HPdkZZFM7bVj5K8LMWxOmHjri429GDsZwDreDX6IHQrJc4RZrCpNAVZiGa8LQTQOWvkZU&#10;n1lByeBjOMc7IXVXDKK2GSCrxgaB862haqtCNtAeen6a0HPRgYWnKYzsdaFpoQBdG26w0McMVphB&#10;aRO6gEMkP1khkcQTHxKL5kXQconqfAjeRwZP/yQDSTXW3YekNA9p/p44LlspLvi5Je1D8rLSfAih&#10;WhRss9jOCciEgklUjH+LRgqGm44llIVrJlIZCQQSSFjFeCqpqfj6GRhazlNeL40eqpHElLYR87TN&#10;9OuR/e3d0rqsvX8Ib374ATuOnSb7dxstwxM4fa0doy++RMfkK6qtJMOW9dx7i+cvXuNx2yU8uXpa&#10;jEfxkhTqHtVLvUe2oufodtzatw79R7bj0cXDeHztJHpO78aV7YXoPLQNwwTXBVKpoxuW4Fjpcuxc&#10;vQBrF6QjKzYSfv7eyMlbBANjMxgZmSEiKhbpOblYVboZQTGpKN5CqnPxGoq312Bx0U6ydZexq+oU&#10;YjKWYBPZv6pTl+ARSPvkLkfr8D2kzllMd3YjnL54E5dv9eEjBQOEx6WLYddCYtMJBHMBXEBgHOSV&#10;9NFIteOew3WY8SslZOetwtH6S1DR0qW6SY2g0pU0UsjsH4Em3qlSUiZbpgs7N094BATB2MYGi9es&#10;RuvgIG609dDNqB1HLh3HjpPbsflQGcJygxCY6YeS8k1YWrISZs7m0LbUpjrGBEa2plT/aBNMGtA0&#10;1oOTryssHW2gZ6pLkPFAMZqQV2PFmiUGn+GHxhbORrDzMoYO2URDsp1esx3gm+IEE3ddWPubQt+R&#10;uyGpwTeLaq8US+g50vWbyMPETxdOWfoILtJDXLkuXON0RVO9KqmlMn8bixRK15qU0kgNtoF0w4ix&#10;gIqBGmawGknqBknIQGGAREJNi/dgcVL/P6ASVpBso0QBeV5iA8XxGYr3SjVGictJ/CGRZcvf2zBu&#10;dRN1ldRSshUU55JeL59fXAtfk+S4DCzvz4CI44hrp9/SVj2GUBKS+V7pPAPO6tVB19ExNEzBU+l1&#10;EXCseG0DA3j6+dfoefgWI6+/wxPRLelvePH93zH12c8YfPo17n7xZ4w++xpv7w7jya1TGDxVif6T&#10;u/H85lmMUN3UfZigOlmOTpqOn9mH0bP7CaL9aKooQvPWNRiu3ScAO71pOY6sX47KwmXYmJtJti8V&#10;Hi6u8KaknLcwD64efnDkgVgIqrxlBSjasBn/6zfymL+0ELf6RxCbvgBeBMKRuivYfbgeCXOXY+P+&#10;k6QyjVi2die2ksqcu9WNsgOnsGhNBepv9OP87WFkr9yKUlrHg4QuKSlHRNpC7D5xAfOWbUJwfC7d&#10;RLpRfeYq7L2isGJdBQ6dbYSajoF4wKtJNZ26usQCCpWi4J7qsxRVoGNohtC4FNgSWLrmJlhcuBot&#10;vT04fO4EgXobu2srEFMQAm9SAS9KeL/kQLJWtqQcVrChqa6DNuwiLGHsbgAbFzcYWltC19Yc7mQL&#10;jc1Nyfrxh7NJrXTVoKipBDllJSio8Od0qL7S+IjqMwVomerBMdJUwOMSZ0LqZQzbYGtYEHDGLqRg&#10;KVbQtVPBr2fNhJo5Xb/hTOg4qiN1fSw85+pB04xqQ2cD6Luq0fVowiFUB2buOlAyVCY4jaFtTfWf&#10;8icElRQkkaTSmA7MdIB+CRVDJEt4Dpl95BCtgKLukgYr4iidh5NctOKNv1cCicpQ4opjM7wUDCAr&#10;lKitJMeQgdtHx5Jcp0S9uCFBqJi4Tsm87DjvoRvneUnt1EfX8aGVkOZpm85Rrs0kgDNM7YMctIw7&#10;Fg/SdQ6N4g5D9dk3GHn1LaY+/wEjT79E2+hTPHv3A07Qnb78EKnR65+wb18N3nRcFbVT+4HNuH/h&#10;CJ7eOCPgatmzHn2nKjBSt49qqWoBWPfxnbhKUN3aU4qxhkNoPVGOYyVLUL0yD9vz56MoNwvJUVEw&#10;MbFCSHgM5uflIyg8Fv4hkYhOSEL+6mJs3llFyeWO5Wu3oGvsLtmscMjL66DhyjVs31eF38qpobB0&#10;B46fuwpbR38sXL4ON8jGFmwsR/bStTh3rQvnbvRhxaZK7Dp6AZfahrFifTmSSdF2nThPddd+5K7Y&#10;itrmLhy63IqVWw9h/+kb2HP8IvSpXlJWVBVQSR4A8+sf/G6VmnhBUV6J7JqWHkxtnWHu5EJQGWPR&#10;8lVo7R9AysowZJbEY/ORNfCeYwWneGPYBZvDNdgVvtGecAv3gZmrA9xj7bHuTAYilpshODEYVq6u&#10;iJifgPQ1GeIhMY+9rmlMKqmtQmqlKt674gYLOSUFgoo/gaolWvSCMpwRv8wT9uHWMPYyhEOUJbyS&#10;7EmVTAgwB1gQqIY2ZjD1MySIyC7aGCFxSTA0yN4p0N/jEWeLwAVGsCagrANUSD21RZ2mTYr1O6Xf&#10;QlFdSQLVh2SdrgofrOD09dO3fw+QdJ/3QZZPKAoHKyGFSN4RSSJLkp6VkKcfYOVzyc4hQnoeEdwQ&#10;wjDRsWTbi2PIIHy/TArTNJBkoImWPilI/ZR4MqA4uKuSsHkEN6tnB4EklIqg6hog6AmytoFBvPz6&#10;e6wlG3VjcJQSsQU7Dp7E5Ku3VOTfwfrdR/H63c/oarpMdq8eo7W70VWzBZ9SPfWg+QRaq7aifu0i&#10;AueAGHJsqJYUalcJbh3YhFuVpWg7tB0DdTW4tK+UgFqAPUsXoHDubMSFhyCCIJL/RAXBwRFYs34j&#10;zGycYG3vgqzchVhE9dQ+UpPlG/bR9BIpTg+WFu+kOigfZ5tuY0fVcUo4e5Rs2YcT9U2QU9BBAinZ&#10;0KM3CIhMEjVWQ3MrTl26TclohtS5+eiaeIzA0AQYmdnjdNMNsT3XXg1Udx1quAkbj3CsoeMdv3xT&#10;PB9T5JpJVQdqqqxUXFdp0bE0oMRwKdNdn+otDQMzWLq4C5XJXbpc1MRZpXEwiVWG3zw7BOU6IW1F&#10;Ksx9jRGU7I55S7OxsbwcAQkxcKfE33enADtbklB6LBnpK0KRti6a9k+Hvp0u5NRmQttAg+BVgbou&#10;1Vv83SoNCk1VKGrIQ1FbCbZ+loic74aQTAfMWzUf/klhMPczgl+mB8IXhsA92kX0rDD1MIVttJFQ&#10;MC2q4fRtuPuSHtw8PWHkpouoAgt4pesLVTOxM4W5ixkM7Izh4O0GawcHqqmkIMiS95e///+WTYfq&#10;/TopSCJhpWrA0UP1R88wAcTzAipez5BIYJ1+7A/H4vVSe8lw8r6U+DJl4+iUBs93DzEUvF5aPwn7&#10;Jw2CSwYVN74IaIWyScAS3ZMYKqGc4wQTqRdbUwaLoRog5SLAnr37HjtPXkH/47fomXyGqwP38Oib&#10;n0m5/oKO+5/jwaffYaqlGXcvH0ZLRSkm6qrx8uY5DJMqNe9ci4sli8X3qIbP16Bl7yYcosS5sq0Q&#10;bQTfrcqNuF65BWe3F2PPsgXYvGg+wgIC4ebmhbiYJOhqGSOaLNTaDZtgaGoNEzMbLF22kuxfIfbU&#10;nIIn2b3tlSfQ3DmKdbtOkJocwYkrrag+exULi3Zh18EGsm5NSMxahpJtNbg1+AgZeWth5RyEOlKq&#10;YxduQUPfFlmL1qBt+DGCotNgbu+O040tSMlaDFUNE9Q33UENWb5/+60aMhesQFPHANUzlgSVioBK&#10;XVWblIrqDDUtUiqCSoXsGKmYhpY+AiLiYEP2j4cdm7NoKe709WPx1jxE5AfDhhQjszAH2asWkEWz&#10;RMy8KOSvXYXq8/sRmuuN4IU22HUtGxuu+GJ9vTfy9nliziYPBM72FQ+Nbdz0oE21DY9hoWGgDnNS&#10;GAsHMyjpkg3UnIVZ6nJwibBB4Fw7qBEkMdlRWFC0SIy05DXbBVFzQmHsaghlc2V4p7ggYL6nGLVJ&#10;3VCT6jcVGJgbQZmBNVdDZJ4FwpdawNTVCDbu9rDxsYSRvSFU9TXo3zb1A1TTwXivFNJ43xdQqjrT&#10;E188ixLKJIHgvTqxxWIFoCQVdc0wTQksTnqJorBCcVLzOXg/Pj9dBx9XdgwKiYpIj0O1zfvWPoqu&#10;IVYVUhReRtHF66XQSepAKXi8jpfJ4ONj0TEldpGvg2EkEMniSc5B+9CxOwikjoEhtPcPo42CX6N/&#10;9vUfcO8d1VE//DueffNXPPjqz3j1w98x/OhLHKy/gyevvsb4lQbc2bcRd/Zuxesb5zBx4TC6j+3C&#10;2TUL0b5nI55cP4XOU3vRtLME+3PS0Fm9C8Nnq3Dn0E407FiPI0X52EyWLz97Ljy8fcnmhSEmIRGu&#10;XkFIyZiHZWvWIjg2BaExKchfsRarijZi264azJjxMVaWlGHs8Wv4hSXDwskfF2/3Yu/Rc/AOTsS2&#10;ypNibI3sZevJqjbg0p1R7Dp0GUU7anH25gjVS30oKK3CzkOXUE/z+Rv2In3peuw92YjCrQeRvqiE&#10;IG3DwfMtiM8sROnu06i/2SeeQQmlUtcVvSq4HyA/9OUWQZ6KV+q1yXqR2hpYWELHzBg5i1bgdtcQ&#10;1pdvwZKNBZhLCp60NB2eydawiTBB/KJ4nLq5D/n7/BC/QQuLq31w8cEmVHemY/UxR8zfHIDdx1fB&#10;2t2MlM0U8UtJ8Tx0IU+qpKqnBh0TbZjYGhFMM/EruV/BNyoYGyvXwyFBHw4xpvCKt8SiCn+4JZIN&#10;JJg0LFTgnm5JdZU5Aud5ETQBsAnRg7mHHnxSLWETrAkdWw1oWipDz1EBrrEGsPWxhrW3Ncy9TKFr&#10;rYVPVD6CuYO5xP5ND1miTQ9WHRFcEzEMtEyWlNMBEPaMjyPdh7fpEslNScwwSZVAFhK4JCHOQ/vK&#10;nonJlE5mx94HtxiSqnQwWGTRRNByYdUYNAEPQ0JwyQCZvj8FbyODi4PrqHY+LtVQPWTrugiujoFh&#10;0drHcbtvALd6BwiqQdx7+yVO3+jAxKvP0Nw9iGNNLXjy5Y+4cqcXPuGZeP78M/TWHccFSpSxhqN4&#10;fr0OnSd24vquYpxZlovRk/sxdv4gWo/uQl3pSlQuysS9y8cxWH8AN6q34ETpCmxdMAdZ0RHIW7AI&#10;5mYWCAwKRkJqGnQNLZCcOQ/FZdsRHJmCmMRsrF63Heu3HUDViUZEJC/E9qpT6L37DMExmZTAbrjW&#10;PYJtewm4f/sEpTvJrl1oJGtkiAUFa6lefYY5CwoREDWX4BtBbVMXHSMPJdsPorF9HLPnFyEkYS6O&#10;nGtGwbpdCE+ej6OXWnDkUisWF1diX+0NnGzugKd/qIBKXdakLm1OF12VyPrxO1Wa2vpU89lAz8wc&#10;JjYOyFqYi/NkkY9dOY61u7cgLi8BFiG6CEh1g2ekB3RclLDzUjL23cpF7gFnFF8IQuOTrTjWsxJL&#10;dwegZM8iNDQ1wyPcFQYBugjOj4FrohXZUiNSDR4ByRSGTnowclGDqRf3hHfH+dZGJK4Ig7r9x7D0&#10;0Uf+oUDEriBL56QNI299hKxygf8iD3ikOcJ/nqvoOZGx1hVLq1wQs9KB6j0TeKUZQsdBFbo26rDz&#10;toOOlQ50+Mv5ZvS36stB1UgBMzihOZllysPJPT3ZZTXLexs3bd176BgCEbLfH6B6H7w/1VTC/tHv&#10;X0IlC1mNI8CQAvGhJY6hoqSXKtD/BI2kpY6Akcb/BNUvQzRM8PGpbuokmDoIrnZSqDYCqrV/EC29&#10;/bjV00/XNImhB89RsGkXBh49ozt7C6obmvH0y58x+Ogtth84j7uTj9FXfwzX92zA+OVTQoFauUPs&#10;hnxcLC7A4ysnxSdtmipKcCAvC+c2rcCTm7XoOLYDZ8tWYC/ZwYzwUNhTvVRQUAhTEytERsUiKSUN&#10;v/7dLCTPmYt9NYdhaGABa1sXVFQeRkHxVtRe6qCa7jTVOB241jWJnVXnsWpTDdVXA9h/vAGeQQkE&#10;3Akcqr9Cds1RvDc1/ORz+ATF4mN5LTS1DYjuVTN+JYfZcxej5+4rOHmGijro0q12pMxZiF9/rErn&#10;uY5DdU1Q1rTC4pWluN43DievQMjLE1Rk+6Y/p5K8pEiWTFFJNFTYuXrB2tmBLKUDfGOdsHJ/PNyT&#10;WWl0YeCmiZDZYVhcugS+6eZwSzVA5hYzFJ+KQlXbShwfKkZVdzYKT3kgtlAX2aX+KK5eRNbNCi6z&#10;LZC9KwQWgcZwDCSw/M1gEWACEzque5o+wpebwyHeELNXpCEg0xuzTH4NQ091LNgXgIUH/OAx2xCu&#10;CS5YUrkckSujoeOtCOtoQ6i7qCJhhQeWH/TG7FIHRK0wR9pmK3hlmIlPmloLhVKBqqGcGD5NyUBV&#10;POuaIcAQz4IkUDFgnNzTk142L9SK1vMzJ9l+AkjR8+EDkDwVasPLpMecHmK7acf/sB/9JjXsHrkr&#10;EriL7KKob6TJzyB1sgLROhmcHDLFEbDRdsJi8npeNk2VxP7SY8lCBqwMKqFQBFXbIAHFYFGw97/d&#10;M0BKO4XHn/8et0Zf4MnXfxajJ0199gd8+v0/8fL7f0fPvW8wMjiJtiN7cX13KXpPH0LP0T24XVWG&#10;Yyty0En10tSVo2g7tBUNBNPueSkYrK0UvSiuVKxDxeI5WJ+egsykNEQlpGLZ0kIEhSYgNSMbqenZ&#10;sKL6Zn7+SqqfjsDePQAuXiGoOXoWectLUHm4gZTJHVsPnEDf/U+pHikXvc+52fxg/XUsXluBvccv&#10;oobAWVJM9dWR87jW/wBFW2sQn70aF9pGcbKxHZ5hs7F6035c776LuKx8eEfOxummNuSt2QoLqr2O&#10;k1IdrrsKDV175CwpEaPzmjm4Qm6WogQqfk4la1IXUHHrnxIUNXUQkZoOazd3aJuY07GTsbGmBIoW&#10;v4WS2W/hHxeC3YdrETo3AgWHfHF2YjFKzoQirsgAK49FYvu1VKw6Q3XUHoK52g3p63wRtMAEmWWW&#10;ODmYT9MAqFlpQZt7irsZwTrMFoZeBjAJ0YFVLA/TbAOPdFf45dggaJ4hvNNpm1gtpG91gH28Glxi&#10;fLFobx78l7sgdo0zluwNQXyhA6JX2iC51Aqxq80Jckcsq/GDzxwD2EfqI5XWR+Y4QM1oFpS0uIc9&#10;weynxy8pcgsZwSGFiu2cTGkEABQ9BEivsHZUP1Htw9E/Lpkf5GdSUw/FlOsiSTM37Ush9uVnSv8D&#10;WDIgJDARJCL4NwPG0DBcBBRDJIWGQZHUTAQSq5AUFhmgEuhoOW8vPbYEtmnB66X78VQGFYdolCDr&#10;J4ONm9WFNeT1ND8wcR9P3v0BQy+/x8Ov/4Shp+8w9OgLPPniB9x9/TXSF5bgWnMLblXtxpUta9FS&#10;tQu39mxBA1m6miWZ6D+5F+2Hd6JpTwmOL5+HaoLoUdMZtFZtw4k1eQRUEkrz85GakiV6ShSt2QC/&#10;gGikZediTu4SqkkSsapkMyniUWQvXYfc/E3Yd+QCynYfROWxC5BXM8W6XQfw4LPv4OQRBk09S9zo&#10;Hsbug2ehb+qK7fuO4cSFG4hIzMGmPcdJZe5hy4F6slL1ON9+F3W3hlBUcQb7Tt/E2avdKNh4AHnr&#10;KlBz/iY20XYL1uzGgXM3cfhSJwo2HEHF0RtkqUbgFRoFOVIqbvFT15jWTYkbKZRJqfjhr4YO3AND&#10;YergAG1TI6TMy8HyzRug46SP2DnZWL9nB3LXFiCnZAGWHnBEdVsYNpwJR9RqAwQsVkPuPlMsPuKE&#10;wtMBtDwGeTsTkbszCAfao7HmeDgcol1g7GEGVStSC6qRrAOs4BTlAvfZpI4xDnBIdCJr50QA6ZGN&#10;IzuYqoqAHAt4zWEQLGhbZ8ze4onZO71QcNQXRzszsKcpAenbTOCRqwb7RA34zzdAxmY7eCeZw8hd&#10;E35Z1tB1UIaagRIMbXVg7q1D9ZkaQUVJKgDixKfgBGf7xU3O3DDBrXM9BEsf95QQfQEfYmhSGncf&#10;YWjqEQHFUD3EwCSDNQ0gOp4MKgErhUyVpgMlW/7LdSLxecrLeT1dp8TOSSAQcND1C2tK28nAYaAE&#10;VNL9OKYvfx+0jAGSgSaDTQacZJ7OJ/199+lzNPcMYcthqlsev8SBs404eLYJo89fYeT5G7iHpeF8&#10;UztunazFmfUF6DtTiYvbinFw6VyUpceipXon2msqUL9ttVCpsjmpBGA5TpUsx34CbHVaMg5V1yAg&#10;MAzmVrbYsr0curommJu7EHPmLaLCXxcFa0qoxrmIwPAUxCcvwJG6a9hztE48vF1edgSHL9xG9/1X&#10;mLO4BF5BSbjZO4lt+47gNx+pYevuw6i9cA2//UQN2YtXi4FqQqLTYOkUgJa+KZxpbCM1CsXStdvR&#10;0j9F8M0lECJxrqUVqzaUw9EtDAdONuDo+RYkzltDqngeV9rGkJg5n+BhmNj6/QIqmvJQ0Nx73YoU&#10;zczRCXqW5oiZPRtnrzXjyIUzuNnZj+J9a5BZ6o3Cg7EILTCEU5w+7KLUELHaBH6LtRFXbIioNUbY&#10;dTMKxwbnYf7ucFKwBCRvsIJJANVOnjZUO1lC2UIdmjZaCEgmJY91hmOyA5zTXeA31x/GVDcZe2rB&#10;Ps5QDAHtTIDZRFjALsgKzjE28M41R8JmW8RTrDwUhAW7vGCfRlZzZyAW7nFCwEI9gksd6/alwMBR&#10;DbGLPaBlIw89O01YkkIZeChDz0WR7B8lpExVRFJLg/vfidckRJM3AUUxQBANTz3GiDQYqOF7kqkM&#10;qgGGT8BIUE7eIyBZ5SS/ZdCIZKWpgEd2fpoXId2GQ4DG+3JI1Y6Xc4LLYBD703XytrJjiv0o3kNM&#10;UxlI/LfJgOKQNcfLIOL9ZVPZPG/PzfRTBM81StKahpuYfPMtGrsmcL3nHh69+0m8rHiu9R66736F&#10;AapPGnaUYqThEEGzFVUEVXFCJG4f2o/zW9dj99I5WJcSj5qStbhWvQcH1+Rj2/w5KKB66SABm5ax&#10;COFRKdi4ZTfsHbxRsKoI8+YvxUw5DaxeV4pzV29Cm2oqKxsXXL7ehhUlZahr7sbidftRe6ULtyde&#10;YF9dC8r2kQK1DKPydDNBsBJ7T1wh6G7BLSgeyzfsQufEEwRHZ0DXxAUdZONOXrxFdZMmMuevQtfd&#10;l6Km0jKyRnP3AJas2IBf/VoJh0404OT5q/iVnCpSs/MxMPUKfuHxkJPjmkpD2D9ZjwoOhoq/qsjA&#10;BYRFw97bC5qmBmI89tbeQVSeOo3dtSext24nZpcYkRrowiHFBm4pFliyzxdlV8Ox4pQPApZSzZWv&#10;jaMDqSi/GYO5O3yRtNoHqg4fQ9NBG7aBDtDhd6BsDWAb7Ib4RbNhFWwO4xA9WCdYwTLUHIbOZAV5&#10;KLNQdViFacEqyAjGPsYEpCpSVkdhaWU2FlTFI31fDLJ2RyJkpQNc5uqjvDED9YN5WHcyDLPXOmHe&#10;enfYBKshaZkj9B1VCFYDmAUYwjHGEolr/DBDPAzlxJuWiLLWN5GsImEZCm42J0WaJJAILqFOMqje&#10;A0VKNU5QjdG2FLwPW0dOStH4wAnKycvBDQliXpLAMhBkwcsETHw93OQuhYrXCRhIrbjRgq2fuFbe&#10;h/eV7iMLsT2fm+Jf1Irn+Th0DTLLyCGDSRbiNRGa8rnGHr/As2/+gQdf/B0vf/x3PPnm73j69T8J&#10;qp/x6sd/0p2+H+euj2B48iXG7rSi72QVru5Zj/L5aVgREYy24zW4uGsDqlYvwurkRNTXVKPj9BGc&#10;3FiIksxULF+UjwOkOitWb8b8vEKsK9uH9MzFWFO8EavWbkFCWh627juM45TUcSkLEJ+6QHSCLSje&#10;jJrj5/GJnD42VxzEgy9/QubCIkQm5KCRGypOXETS/BU4cPoKjl1uxdINe1FBgF3qmMAGAm/l1mN0&#10;s3hAajeEuSt2Ytuh87jcMY4FhbvE275nrndjy/5TCEmcjwNnmnD43C04+Sdi8Zpt6L3/Ah4hUeKr&#10;iWpq6tDQ5Nc/tN7XVIrcpE72j9+3Co3mN3+9oWGog6jEZNzuGsThi5dI8U+jYncxQpMtEbrIHevq&#10;07CuwR17W+NxYmQZNjVGIWqdAWLWWmD5YTf4zFWGeZACDFxUoGqhAG0HsnxOepDXmYXARH8kFyTB&#10;LMiQ6h4LWAabQM9DAxpWcjB2UIeJqzZ0yaIZuqrC1F1XjDbrl+mC1E2+yD0QiR3Na7GxaTlSdnoi&#10;osgCrslG4tX5tcdScawnG+WX4uCbSTe0YA1YumtDQ08Juk4adC47rDlchB1tBTxGBVszroU4aWme&#10;p6K3ASUkBfd64ORjRRDbECiimxCpUC+pUt8EW76HQsmEVWQIqR7imojnZfuL+ojVhWshmsqAEvGL&#10;ZJYlPYPIsIiQAsLX0U01FT9H4uAaS+zH6+h8spuD2JaCjyNTITGVHpvn+XpEPcXXxcukMf16WMl5&#10;GTfh333xKW4OPcCt4Ud48Pl3VIP04krnGG72TeIR/Y5KmY+svCJcah3A25dv0XJoN+o25GMD1Uo5&#10;AT5o3r8NN2u2oWrVIqxImY1r5y7gfMV27F02D2tSExETHCU6qEbGpyIsOhE7dlfB1SMQG7ftwur1&#10;2xASy+9HHceJS7ewrHgXisuqcfpqFyrJgp661AE712hsq6wl0H8P74A4SmRj3Owawuby/fjNTCXs&#10;qj6Kc9faYOXoLwbE7Lr7imqj/Zi/ageauu7hwp0xrCw7SEl+FY30d5VsP4b84nKcvtaJnYcvICO/&#10;FBWnGnHoQhsKt59EFanh9YF7yM5fS4qkB2WygPxKvSoPpKnKY6qrUZ2nLhoquAe7u28wzB2coGNm&#10;hIiEBNyha7vd1Y+m5kZsKJmHOQWkBBv8Eb3OCD7Lf0uqYYvyliSsPe+FxYdtkF/lhbDlWrBLUIGF&#10;vy6BogBVMzXoESzKBnJU15ggaHYATINUoOnxa+i4KtA2s2DoqAt9Oy1YehpT3WMMLWsVGNmpi1Ft&#10;nQk8h0Rj2GbqkfVzwMYLSajq3oD8Y6RYWz1hG2YIy1hdZB5wQG61JUzC5GEeoQnHKEMYcf9Ald9C&#10;xUgJHrM9sfQQ1cmD+7hDLSsQWzaJxZPAwSFRmg89wCWJKRJSTDk5yY6NElxj9yl4ykks2457MUgU&#10;SJagsmQWPdVp/x7en0GQrn+/jXQ78WxLHOtDkjNQ3CrIXzLk6KLjdErrHrGet2OYaMrHYXC4AeJ9&#10;DSY9NocASgqVTLE4JI8RJOdjpRLbUjx8+wXKj9fhyKUbGH35GXaSFTp66SZu9d/H3TffYfP+M9hQ&#10;fhK3R5/h/tO3OLd/L46sXoLVSTyKbBAaKjbiws612JWXgeXpGWhvH8Tp/VUoy0nHyrQUxEXE4+yF&#10;q/ANiUFYZCLKK6qgpqGHA4cPYcnyQsz4tQLWb6/A1Y4+MeJtUGQqrrYPY9/xi7je9xjlp26jnsDg&#10;z6WW7DyO5OxCnL/Vh027D0Lb1BHlh06jnuziTGU9zCMlfPD6G3gGxEJBzRQtvVOoa7wDORUDLF61&#10;DuNPPoNfaDKMbdzEq/VrNh/ATFUT7DhUi5OXb8DBk2zZunL0TD3DwpXroK5lBGVFNWioSvr9Kaup&#10;iHes5GhejqDilkHf4EiY2ztB18IYwbGxaKP6tOp4LVZvXoiyQynIWO8Mj7mayCr3QmF9FLbdiMWJ&#10;sYU4MpSLnc2RmLPBGZaRCgSBmhiqWcdKHiqmSgSKGUycjOAS7oHYJfEw8NSAz2w3aNtp4BPtj+AV&#10;G4aw9Ej4JdnDI8kRCvozoU+1l5WnKSx8tAkUNcSvj0Lp5TysvxiDwz1lKL+xBYXncxFfFoTQVY7I&#10;PuiGgMVmcIgxgXWaKqyptrIJ04dDtAF8cyzhvsgQJeeX4cTQEQlUHL1jU+9D9rtndIoSSpJUIjn5&#10;jj7EasNTfh5EQNA2DJYMEAlQH0CQqQbH9OVCycQ+FKLVTwoNbyM9p+g9IQv+zcktA0Ea769LHPfD&#10;OQVU0uvmJnIO3n763yKOIV3OLXyilY+PRdsw0KIBhK9llI4xNIypF5+he+pT8UlSfkmx//m3GHv1&#10;HZ589Rc8/+Ef6H/0La60kx1++SMef/sPtN/oRvWqQqxNScKqzEyCbA/qNpNFmJeKgtlJuNYxjIaL&#10;t1G1ZRe2bd5JyrMHx89ewaJV6yUjH+2qQnRiJo6cOkvrKmDhFIhtVSdwrW0Q1ta+cHAOpr9rCstL&#10;toq3dqNS83Cs4RYGn3yBnYcuoGj7UZy80k611GXkFe/DofqbONnYiuTc1di05yS6J18jd/kWeEVk&#10;kNrex9nGNoLIFytKyzH08A0ikxfA3icCV3vGUbL1AOSUDbHjcC1qL1/Hx59oIzFzCe5/9jWCYhPx&#10;0Ux5SU3Fz6cIJBVSKh63QoHm+dUPJWV1RMSlwM7FDar6Wogg+3eyoQG2QTZwTdRHYK4+rONV4D3P&#10;HEv3x6K8aQG2XInFKbJ/Na1LEb/aDBklLvDJMIKRlzLZPX7tQhnyxrNgG24Ct0gruEf6IXhOHBIW&#10;pCJz5XxYeNtCSUcRv1P4GOoGGghK9EP4PKoTLXWhrqcGI1s9mLnrwzbUGCZ+6ogqssSGawTy6B6s&#10;PbUCWXsi4bLQjKynA3xzTTFT82OYEYT2yfpwSzWGf5YD8mvjsKjeHfn19tjWnIby66u5Sf3uv975&#10;RVciScK/f1Y0PVgpKIG5qbubgeDaaeyBVN249XA6SAyK5FgSSPmYH44lnkdx0zkdb3qyc6PA+8Sn&#10;4GRv4+TnVj9u4pZCIgt+viRgZyAp+NwMFx+T1/OzJtm2svMIkMQy6Tr+LY4vOb/orsTdlgb5OkbE&#10;Q+C7zz7D3bc/4cG7P4uPEww++RqTr75H//1P8fjd73H4zA0kZ63Bldt96KRCf9vOGjQePIp9Kwuw&#10;cHYm1hUUo3brZpQRYCvJ/nX2j6Jw3R4cOXkBJ+qbqQ5ahRMNjZhfsBYrqE6qqDyCRcvW4jhZwv3H&#10;L2AV2b1DDddxluzYkuIKLKd9b/ZMYWfNGdQ3duC3v9NG2Y6DeP3DXxEUlQErO19cutmDrfuPwSsk&#10;GTW1jTjV3InMJeuxo+Y8rvY+xv66Vmw92ogr3fdxsXUCWw5cRPW527jcOY4tNQ0oLj+GuttD2FtL&#10;17d0I/afvobjdCPIzNuA0r1n0HP/NeKzFmAWWT8lgkg89FVnqPhTOlRPUfBrGLwuODIeFrZ20DbW&#10;hX9EGLKWZkLTThl6bpqwiTSDR5oDKYwLrHyNYOKuDO8MLYQs0ULwEl3EFhpjba07sjc6wtxPDYu3&#10;h8KNkjuV1KvwZAhsAvj9Kk2Yu9mgdPc2xOXEwyHMHnr2BlDSV8RHyh8hIM4D4Vm+0DbXhro+v0Gs&#10;SYApwiPaDiZuetB1VIGprwqc4gnQuebwX2QOY28d6LkrQMdOVXzSZ6b+x+ILJck5flAyVUDhmXlY&#10;eMIb224mYG5ZKOJWhWBG5zDVC9wjm7v7EFQdXKdQwstUhC0ew8UAvFcyqqm4vpK9kNhPdZVopBC/&#10;JX34ZLXZe0USx5EA3MHnFOcimHmeEli8aiESndWDEllaM0kURJL0vJ/YXgqEgIWC1UY8XyJguAle&#10;Zhk5PsAjVSopqDzfQfu0c0dZPjedk/92DskNhv9NaJlYz12V+qmmeoM9tRdwc+Q+btPfsvPwGZy4&#10;0iJGUuq9+wS7qk7D3DECJ89dI1s2AHu3EPR2D+J2cwt09KyQNDsXbRcuYPeSZdiQswSTU48RFpOB&#10;bXtqULH/CExMbNF0owUePiGYm5OHyn01sLRyRlNLKzbuOAAX70hUEYAX24eQs3ozirhTbO99NLVP&#10;oHX4OdVGFTh64bZojYyZnQdjS29cJzUs2rgDM/7XLBw41oBzTW1QJIu3oGAdhp58jvQFaxAUPw8t&#10;g49Qf3MIESlLsL78CNWOjzBvxSYkZC/D5fZR7D56ERHJi7CPVO/o+VtYvn4vaupu4drAQ6zdXgND&#10;SyfxyVLZOOr8Bi6/pKigoio+YMAdbAMiY6FragoTGwsYWptD2VSe4iPRPO0Waw/rMCvoexhA21ED&#10;VqF6cEzUJGtGMCwwRuZWW2w6FwC3RFX4Zaug/t5ilF2Zgz0dkQhdbAJF/mIHgSLHg8SYKCIqz0O8&#10;ku8x1wWxxWHwSXaES6AFrN2NxCvvagZk4Tz1YOljIOoz2wADqBhqUH0kD/s4PaRs9oTfHBvo2epA&#10;QUNOjESraUk1oo4CdK00kF8aiZK6SJT3ZWDZ6SDM2x5DkPsiqiANMzoGOHEoeemuyb2xOwfZfhEI&#10;BEU3hxQIDpk1FPXXtBqMm9FlTer8PIsbMASAlHg9rEZSxeNkbSd42yhZ2ylpP0wl8+K36MvHysXA&#10;TdB6mVIxDLxskq7xgwJxrweJ0hBY3KJIIP0SqulKxSolOR7vT+fsp/lp0drHMSqdDot3flilbvX0&#10;YuLFpzh25TY677/BzdFHOHGtixJuHH0P32LsGY+b/gblJ+6gdewVJl5/T9A1YYKUrG/qDVIXbUDJ&#10;roNob+3F8cpj2E3zg1OvsaO6DsfPX0PlkXOIS8pF441WxCZnYXVxKfZVHYW1g7f4t1uxditm/EoR&#10;ew+fpvruIQzMnODlG43he69QWXtFfB3/xJV+XB96jN7Hn6PyzE2s3VGLCy392FZ5HF6hqWQNr4tm&#10;cx1TJyxcsQETz7+Cd1A8FNVN0TvxHLWXbhN8SshaVIjRZ1/AySsEKjqmaB2cROmOSlonh50HjuBI&#10;/WWoaZpiQX4Jbfc55ixZAzVtI/GpUn7dQ/aMisf8k1fhL9XzJ0vVEZ6UAjMHB2gY6cIjxB8x2bMx&#10;k5I4OMsDaYVxiF4ejNR1yYhfG4HglY5wSNeAvr8c3GdbImqZHQLnGsOUrF9ehQfq76/B/vZ8LDzg&#10;AItwdXilmMPSXw/aTkqYtzUA689kwm++I8LXhSK9IhFppCAOPoZQ1J4FDR4HnayjS5AJHEKs4Jbg&#10;BiNnLaibKMMuVhcW0RrwzLKHe5wjVI2UoOvCrYV0o9BXgqqeCnyi7JCyzAlJRbZYdToci6vDEbs4&#10;CNELU1Bcux8zuFjsoATq7Ke7PAHF/4FdohWNoOCHvu/rq7ti/v8VQqkIsB6a7yElE1Cy0jFQ4s4v&#10;vftzEDTToRLKJV0m1IgbR0jheMo2UygZ78/WkY4n4CQFEV2IBgYFIAwPN9Nz66DM+gmABDySPnw8&#10;FZDRsjv93P2IolcSt3tIUaZHL0e/6KJ0h+ZvdfdTEn6O51//Hc+++Scef/U3soF/xxMOqqme0fKx&#10;Fz9QzdGMy23DYmDNW4MvxUuL/Q8+xy6yWPtPXadlT1B5qhkb9h4X1un8jT5cuNWF+qZ27K46gwvX&#10;7pDi1eLQ2Us4RSq4tbIW7WOPUHXmGlmOIpy4fBs3++/Bk+xcWMwcTD16QypWhZauEbh6x6Kq9jIe&#10;fvlHFG47iIWFO1F/rYPU5QrdWQ+IfY9daqH6qpxqrgbxMbrS3Scwl+qq1rHn4gGyX3QO1u46gtuj&#10;jzF7/moE0zku3RkUPdwtnAJIsepx8MwVaBjYI3NRER5//j1CYlLw24/khTLJvk8lgYru7NLX6fnt&#10;38jk2bBwdIKStgpC4iNR13IDAfNDEVHogJyKcIQudUT06hCEFXkhYLk1LOPkYRGiBecEOySt9Idz&#10;lBk0zdRg7KaBqCVeWFWVjeT1drDPlkPGPhsELjJF0lpX5O7xxsLd8aRuSQgtDkL61igEzraBMn9Q&#10;zkoZ7plGcEjWgoYtWUBXI9hHOkLbQQWuMYYw9OBP5GjBJ8kBZq6kpqRKhj460CX7x8NOz1JUgHOI&#10;JQp2z8WcjdFIWe+F4tNZCF/gQ5Z0JZbtL8SM1l66g9MdmhO/hxWKAZICJV7HIFDe2z4pQLLfMgWT&#10;qZhsGSc+10piyscUyyRKJanJuIcDwcHLpL9lU6GMfBxhHQlK3pYgl+zD208SZKxgEihlSsUAcYgR&#10;kigYKg6ZUjFUMrWSQDUoUSL6+xmilu4BMZUANkAwcXyA6mZnH8aevsb1vimC53uqmZ5RDTKAqx0j&#10;ZJ3u4VLrIPruvYCOuQfyV6+nf8P7iE1fTEryBt2TL2HlFIj5eWvx+IvfY97SYphYuGDkwUvkrVyH&#10;qmOncOLMJSTPni9uDLnLilBdW0/AtWNN2T6C8hXOXO/D5sp6NFCCN/bexcYD51B+pJFcwae4QLat&#10;deA+jCx8SElO4ss//gMepEAaerbChpburIIhne/AiQuobbqD4Lg52EC1UsvIU+yrvUqKekXMX+mc&#10;wro9ddhffwvnyfJtoPlVmw+jtrET+2ubkFdSgQN111BTfx0rNlWj4lgjqfRnVNtVQFPfnOAhpSKV&#10;4udTAiplSkQeWZagkiPgIhNToGNiCm0TA9i42yJyYSiStngjYpMu5lU6wC7aALpeSrBJ1oRHjik8&#10;0rm1zRBW4cbwSXOEd5wDlAgMm2BDBC9yg02iCVK3OiJhqzVSy20Rs84aIYuM4J1lLAbQ9Iy3JoXy&#10;w+xiB2SuC0TA7GDoOGoiON8AbgsIFrJ/Jm4m0HLQgVOEMTxT9KBkQvbRSA6KBp+QoqnDOtwSZj4m&#10;mKWhAEUtFWgYqosvgRRW5+No307k10ZiaW0gUkt9kbA6XFjGGW10xxc1lDSJJc96/lWVZMBIoPkQ&#10;XcN3KZGlYFCyy8BhCymzcAxVLx+XWwopWL34dW8+h4CHjtNL5+Dz8/H7WB1F8DMwOjcBzpBL6js6&#10;Pp1vOlRcC3UKxZMEq5qox3jKCkcAMVCt/E7UAAcrlcRqttK8UKT3ysTqRZDR/J0+ho6SlebbaHqL&#10;VGvk2WtsP1aHlvFHOHW9FbtO1mHnwTNkj+7j4NmrePjZT4hKX4b1Ow9h4P5LxKQvJQV/RbC9pqLY&#10;E/MWrsLLd3/AslVb4OEbi7vP32Hpmi04fOYCDhw5C3fvcNx7+gpOPsHYf5TU6mQDLOx8aJ8fsW5r&#10;JfSNnXHq0g20TzxFbGY+lpPiDD9+hztkNweff4Oqug40dU+J5v35dA6fiEw0dY2iqKwCH81Ux166&#10;1vrmO/jVR8rIzltDN4dvSImyYOXgT67gIRqud8OMzlewfge66Jojk/Pg6heHK7f7sWkn1XdO/qig&#10;OrKmrgmxGctQtv8Ueh98QWp6FnbOvmLEJFYpyXDPKuIj2/IcBJW8shqik9MJbhuqa6xhF2YMr3l6&#10;KGqIw7aWVPjn6ULZQkk0CFiFa8M13RKuifawCjGgbc1hF2wMMzeqe8yVkFEWgew9s+E6zxI5VX7I&#10;qvBCTKEdPHJNYBevKN5/conUh2uIMVLnk9Xd5IhF5QnI2ZwPPRdj2MdrwmuBFkw9yabq0nXqK8A1&#10;3gLuqRZQM9UWg7vo2WvAkmowKz8bKJHlk1dTgrqRJrTNNKBuoUJQO2P1iQysP5+FokshSFvrhqwV&#10;kfBNt+YvKbJl+qA07x/WkjJ8AEkCmWReEtzo0DlECsN2jWESyf5LGydVKlFbSacESBcBxbDw8cSb&#10;v9MAFkBRTdZ3V1Kfcb9DAR2DScGgys4h4CAwWrkW4inXSAwN1YeS+ogUiWEh1blNYNwmsO7Qulaq&#10;HTn4t8zutYjt2E6O0DYEIk25vuN6k9Xu9uAQxl99gZ4Hn2Hy7U/oe/SOEupLtI2/weOv/4rBZ9/i&#10;yTf/wMX2h6i/PYan3/4dd0bf4u7LnzD49BtsOXQJh0kB+u9+ivqbgzhyiUdh+g7NPfcJClKJ9hHs&#10;PlyH0SevsaGiGs2dwzh3tQe5+aVkN3/Guh0HoWnghDNU0/VMPoWanhU8vKPw/IsfUX2Waqr7z7Gj&#10;kixdL9W5z97hyOUubD94EfW3BlFx/AIyl5SQpWzGycstcA9MQEFJOTomXpINy4GRjRdZzMeoIwv6&#10;kZwOcpYVi9dCXKhm0zKyJzUewsqSbaKm2lF5SIwd+G+fqCNxzlI8/fL3SM1dTLWUNlQIIGWCSQKV&#10;MhTY/klf/ZAj4CKT02Dh4AK3KEtkl7sjdrMFNl2eg8JjUVCy+jXVNGowc9aHU5wefOdbkfUzgJU3&#10;f/XDGq6BllA1lIfvbGssJtu39PAiJK7zILtoirBlVgjOM4ZFmBZsI42hZaMLRbVZVCdpIH6FCxbs&#10;8kTwQge4xfrCyEOPjqsNuwRdaNrIQU5xFtVLuvDKsYVVpAlU9NWhY6FFFlMb2jbamKWuBHltJVh6&#10;mkHFiMe+UBC1l1WEEYJynLB+33ws3BxFNno+MhaHY97mBP7o24RIbslDX05eSn5+1iMSXgIST2Xr&#10;ZcskvS0k0Ah1okTnebZvMnsnUSXJVMzzMhHTlFDaU4KPx83yojWRe7xLo5f7D0oBlEHFEDNUnPgM&#10;gAihKgSDAIkAYkgYGFIcfh9KQMXQ8HoC6zZNGSTeT7KO5qnOEo0XQvlI6Rhg+pv4ulkB7756h4df&#10;cHP633D/8z9h6u0fMfzsGzFC7TWC4+0P/0V27SDdHVdg/PkXONnYjcHHX2H4+bdYuamKaqWzVGN9&#10;L1rQFq3ZStu8Ez0ibgxM4s7wfdQSMKPP3uBCSx96pl6h++7nuNZ1HxNvvsGF9klsqb6Axq5JXB94&#10;iLRFJVhSuAuPPiOoTl9CS88oNLQcUHX0HF7/+FdkLCxCdNICNN4eRsXRC5idvx41DTdwoqkD+ev2&#10;YBvZxwutE2T9mrGp8iJuDb/CxZuTyFlRge1U/zV2T2LJ+n3IKtiCE83dKN13AgFx2bR9HdWEV+Ae&#10;nCJeIbn36XdImZuHj+X4W1RUT5Ei8QCaispKkh7qiqoUXFOpElSpMLKygj6pQPBiC4QXUawxQXKx&#10;JTxiLGDprg8bD1M4RhrAPcMARj5aoqFAQVsO9kFGCMm2Rf6eJJScXouVB5dTUpvDK1MXIcsckb7F&#10;Hfa+Wpip9lvErnbAnG1e0HfWIktnjOhicwSvsoRTvCncoi2EmvjONRHf6tU0UIHHbFt451lD31MH&#10;mhba8Ih0hTHVWvJa8lBQU4SRE9ddVtC21YCqjroY1NPCRw9xSzwQmGGD6JwALFwVg+gMJwSm2U+H&#10;StLQIGkS51fkpb/F8ycJAGIbVhFaLzrg8iCXBINE6STreT9Zr/WhqYfgsf8k4/8RIDIg2fIJMNnW&#10;kTJyDwtK4L5x3p/3lY4bSPuwDeT6TqZWoqFCChUnPyuLUCC2bj0MkwySIYKGbBvVRzKoJK15H0CU&#10;gEQ2jxs8ZA0ZdEzxiIGVlgEWNweu98Yx9OgVjlPh3/7oJc60dOPszQ5sOXCC4HiLeQXr8O1f/w+S&#10;5q2EvrUbnWcCkUkLcbVtGPdefQddE1fEpubgm7/8HyxauRlKmiZ48PILFBTvwImGZhyta0QMrX/+&#10;7gckZC2mGm4UdZc7sLRwO158+zMON9zB8vWVYuiwG0NPsLXmEo5f6MTo86/IDj5D19RLBEUvxolz&#10;t/CGoHIjldHUs6G/6S6KSivwm1naBMN5nGy6BRNbD6xcX4Eb/Q+RV7QXS4v2kxI/F/0W8wp3o+LE&#10;VVwmG7mcbgTzC7fh2JU2lNWcRcqiYmw/3IDKM9dQuPUwDpy9gVaqF7dU18LO1R9y8lRLKXPLH3dR&#10;4ge+kvEpuEl9ppIqoggqXWMT6Frpkn2yR0yJLTJ3eiBymSXsAsni+RtBw1QRln6GsI81FEOBmbjq&#10;w9xHH7PXOouvyDslWqHo+DIkrYyGeSDZxHhDRC+1QVYpQUS1TlSOHfYOhSP3uB0MvbUQme2AhHX2&#10;CFpnjvkHkrH6QAE8M8zhsUAZpsHyZDfV4b+QYMixhzbBbu5rAr9UT+i6GELDRJ2suDU8I20QlG4r&#10;vkXsP9uebgA28E2kmnCBCwLy7BGW54o5+aEIjHVCanYAf/OXhz3mXukMEn9w4CGGKaE/dJplKLiH&#10;OjebS78OIg0eQ13yoTceAOaBgIi/GDL24AnGHj7F+MNnYjr68ImI4XuPxDnEQ2IBo0QVJXaTe5tL&#10;FFP0dGe4+XmYFCgGUKgdJTr3HxTPmAbJ6tFUWDaChuug9yFa9yTzkpY/bqSQPI8SVpEBY9BYncRz&#10;sGHxvEsCFQEl1Feiitz4wX3/+h++RH3rMDofvUXdnT66m4+jnIr/B1/9SHf3Brz44Z843tSPol0n&#10;MfjoS1KD83Ts55h6/SOS5xVh1ab9ePr1X7Cv9hqyydZNEWw1Z68TKOM4frEN6fPX4tmXf0RwbBY6&#10;+qaw+8BpeAQk4ru//R/xnWB5JWNcutWHzvEXcPWKRe7iEjwilWzuuYeJl9/jcudztN99Q8r4Ddbv&#10;PonMpRvQ2DmCjTurqR5zEZ/OOXahEb+epYaFy0swcO+V6AeooW+D7slnqDp9hRRHC3krN6D/0Wdi&#10;3EBdMwdcut2FtZvLoaBuhI3lh3Ds/C3YuAZj8eoysrZfoHDbPtg6e5GVIoUiyyfsHzevE0iKXE8p&#10;8Xd/qVZytIGqngZMPPWw7lw0Fh3zwJwdXnCO0oG5sxHMHCmRyWJp2irBjqDir9cb2WnD1FUHJr6q&#10;MApQI4umi+wt0SjYk0YKY4LZa9xgG6wCywAtuMTqIXWdNbyoPrMI1Ya9vyFCs23gl28O/xI75B/O&#10;RW5ZLgzcVeGYqgT7VE1YBRsheL4rfFNtYOBsAO94N5j5GMDU35rqKiMYO+sgMNUZvvEEqYuG+BgC&#10;K5i8/kyYBNJ1xxkiIJv2D3HBv836FTzDLbihgr/xO0oJzR9Rm8IIJfQIw8NACbAImHsEm3TMdf7c&#10;zhjFOH/MQMw/fB8TtGyC4Bnnbzjx9MEzTDx+hvHHTzH2iD968IjAY0B5oBlulCCwhFJxQ8k4xJc7&#10;aNn0HumyHhlswbiJXTwYlrbiCRDo2tsIlveKQ/WTpDWQH+5Kmto7aRueiiAghb3jmomsnnjYLGs5&#10;JEC50UM0+/OzMF5P2/Fx+PjjL77Es2//SfbvH2T5/oyHX/0NY5/+iOc//TuGnn0veqx3TH6BDXvr&#10;0T5OML39E+6++TPGqK46dqUf51vvYoSs4LXBF6i7OU412o8YePo1hl98j95H3+BqzyPc++wPONcy&#10;QpD8gOv0u+rUTWHnth6ohW94Jpq7xtE68gj6Jm6iSf3z3/87yvYdp7/jPhau2Eq12AQmXv1EdVQj&#10;qegZOlY/qs/dxLLSShxquEXzNxCWvhTF5YdFz/REgj0oMYdqKoLqVBP0LD1RsL6clO8V1Vu5MHUK&#10;Fv0HuaFETs0EGysO48TFa5iprIPY5Bw8+fInUuQMKFDtxPWUogiCilsCKRgotn4aegQHJaiJM9Uq&#10;dopk+eyRW+GPvPJYOIUY0nk0YWCrSSqmSbaMAEkxgYGrCtU3qrAMMUJYgRcS1gTCLtwEScv9sefi&#10;IgTNM0VsEVs/V2SWOiJmqTVUzRWgYW1AU2XY+BrCezbZvTwzuM0zQmAuJX+WH/TsdMhaKsAuUYPU&#10;UBkupDwqdnJwjXOCY4iN+ASpmR/ZQWdzmHgYwyfFGXoOmpDXUSV7qQA5VXnoOmjAJo6gi9CBsa8B&#10;lPUVwCPWOkYYYMbNnj6RMNwjgV8D4RcTeQAXyVvAEtWQjbbEw5Hxax78LhV/0EB8MYQAHKUYI5Wa&#10;YMj44wbSDxyM3iPwCC4GimOEoBxi1SMVEkHnEa9sMDgEluxFRhlssr5/oquSdCrURLTiDRFUBAYF&#10;N5FLGip4XgKRrEmdg5VQskxyPNE7g/el/cRx+Jj0W9bxVgDLx2RQRQyQrRxA/70X6KK7++TbH9E6&#10;8RS9D9/i3K1ePP7qJxTvOkjJ/C0u3xqAspYVyquOYd+RBlzvukt1zx+QlLMG+SUV+Oynf2LX4Qvw&#10;DsvA1Iuv6a7fgouU+C1997D3yHnxuv6h+huYfPkt1aOvqaa6J17laO57iMMXe9BC1u/G0GMUVZzC&#10;rkONeEY1HveiaO4egYqmNY6ebcLr7/8Oj6AEePhHoW2Y3+49Cb+INBwiJTp8oQXxC4qwufqs6JZU&#10;XtuGfefacJPqtDPNfQRbHQ6cuY3LrWMoqTgt3tE6dqmDaqnLmL1oI7YdrCcwm5Cauxql5SfQ8+AN&#10;ckn1dAwtBUCKqlK1UiYLyL+V1DFTXgVGNsbwireHVxzVJhZK0LCUF4OvcK9xIwcCzkUTJu7qsKQE&#10;tQrQg66zAvRs1KFjrUYWywVRRX4w9dWHio4SkhcGYumWIESQtXNI0seyQ37I3GwNvyxTeCfYwMJL&#10;B1akVGGFHghe44DQlY7wmmsjXgexCrGGpqM6jH00YR2iCVNSLbc4W5q3QcQiH3gnOkPdWAO6jkak&#10;qBbQttGDoaMB1M3U6Jp1YBNgS6Bp0fY6ZFHN4ZxgD6sISzgkmCF1rSsdSw8zrnd2i94CnDycsJzI&#10;sp7mnNgyxZCMac7vNjEMH+ovBmOQ7NwQTTnEuOzcJM+qw4DyNtKRagU0tFysIysne5lR1GbcWCEN&#10;GQQCAE5uSnzJ8ygKHphFOo6EgIEUid91kjSnS1oGp/dKZ5Akz64k/Qt5OUPIMLGqSayhBJxWMWXL&#10;KHlOxQ9/ZcH12c3+caqjOtH14AV2nz5HSdmLFZt2kLp8hYSc5XTnv0c26g1c/BNQc/oi1SdbcOpS&#10;K55//gc4uMcgMnERvv8rRGdWHVMP3HvxDlsqa2nbKzhe34yQmAw8fvMNnHwjMfr4U2zbcwRpVKN9&#10;/df/QunuY4hLWyLeyG0Zekb1zmFU17eKlsjBx9+IxpA1W0+isWMcj9/9gfx9Fmw9QtA79RwrNmzD&#10;jF/NwoHDZ3CMarePVfSwqnQn/b98iviMAsRlLUX75HMcrL9J+83F5j0n6N/oKbIWrxMjKNVd78GW&#10;qjPwj8nC5n3HUFN/DZl5JdhWXY/m/geoOHYJ3iEJ+ITg4WGeRVclKVQ8VSQVm6WgCGsXC1IkPWiS&#10;xdM10oYJKQZ/bE2LW/0oUY281WBBUNn7GUPfTpUURQs6VpTgTsoUKtAyJztorgNDWy2YuWkhNtsJ&#10;sUscsXhvNJLXeWDethDELXVAQDo3THggrCwA3svs4b/EGQsPLkLu7iXQc9eBZSTVbWEK0LRUEVbU&#10;KcGK7J4RtGzVEZUVAEcfB7J3SjDmgV3421Um/N6WKuxj7OGdS2qWpCMeSjtEEFQxZrCLNIYbARad&#10;Z4fM1e6kVB109+vupyKfkouKd1Ys7pkue2grnh9x4osp2zJJCKBIdWRf9hDwCavGvTIoyRkCWTAA&#10;MgUgIAS4lODiTV8OUkixn1RZuFFAqBPZLk5+GVQ8zyMccX0knkeJHuSSkDSzM4w0z+eSBtde4rkV&#10;rWNLJ55PCai4cYMA4lZCAqaF/v73MMlCwNRHN50+XO3oRvddsrIvv8Pdtz/g1shTDD99hyvtk3j2&#10;3Z8JKKoXH36DSbJ7Vec6cX3wAanZG/Tc/woPP/sT9h67gSpSAJ6/1vcM+0/fxtSnv8edkU/RPvEp&#10;AfsEO6ov4P7nP2FBIYH66XfYUXkGWZS8P/4HMGdREZRULej6xslZ3IOahi1S5y7H53/8J2rOXMMg&#10;qealtoeimX/w2TvsPX0T60hprvVMYvuhswggK1dzuhk1tRfFaLXFW/dh6PFb2LkEUqI6Y+D+K+ys&#10;OoUZM2Zh8aqNGCdb6ugaAlUdU1ztHBTPumb8Wg5F2ypwkuyfiqqJ+LjBMB0jZ9l6mFq5QJktINVS&#10;/KyKH/xyKHIokg2cpQhHJxcCyFB8SEBHX5PgUoA2gcJDJ5t76ZF1ciBYTMXHBGx8dUm1dGFMEKqb&#10;qcCUP1RNMOlZE2CW/AkdTfgnWCJrQzCpVBSS1noif38c/Ago80AlJGwMQnJ5OGxTtOA73w2lV3Zg&#10;e+MuRC/2hXeGCcFgLj5VahdlBqs4U1IxHaiZ03Ft+BtTs6BJ12XmbwEVCw2om6pDw0IddgSfxwIX&#10;OM+2E2MTukaYwcJTjWwrqZiRkvjmb3CyHWbc6RpEey8lXz/XFNxowHCwLSM1GqP/pDHJg1nxjIl7&#10;pBNM//LZHbKAgxSsSKxA/NoGJzInLTcE3CHbJBniq08kahvbKSlowpIRHDyIpczqcchqHImto2Nw&#10;h1ZSkRZSkzu8L8NC8Mia7fmaRdP+CCsVd2liK8gtgAwJKxKp08C4CFlroQCpi8Dp5t4UwyLY4nHH&#10;WbEfKxZFS18fbnb34Vp7OyXuSzz75t/x9Lu/YuqzP4uuSsNPf8RLqnluDz9DKwWPsjSnoAwl5TW0&#10;PSX4w6/w4Is/4vilHrJRnXj4+Z9wtfspWbcmTFJN1fvga7JQX2Li9c/omnwnnnl1Tn2FR1/9idZ9&#10;Q1bvOR59+xeybV1U6xxC6+hT3CKr6BGYjgUrt+CrP/038ot34EpLB/xC03DhVj/Vcd+Cv/jBLxg2&#10;do3gQP11FO44jipSomqaX7KuAvsIMO4MW7TzOPLXVaKFlKmq7iaCSU03V5/DndEXSFtQjMC4HKr/&#10;+oV6WbmGYd3eI1SbXYWxhSeyFhTSjeEb2iedaix1yWv0rFQq6u+hUlBWgzzVVHIzFeEXEgZDGyso&#10;a2tC31Rf2D5dR0VSIQXxpXh7P3tYutmQeqnC2EWHai0rWHkYQdOaVMuGaitHHTEkmDbVS+qkJHr2&#10;Kli2JxcpRdFwTzAnS6cELSc5GPpoI4FgiysJgLqLElxTPLH9wnasqMyFU6QJXCJtaHt7WIQbwG62&#10;KVznWZGNNIKRO6kn1VHymvxtKn3YRzhC1UwVqgYElr6GsJ/+c9zgGOMAmxBTWJOimjkbQV5bDvou&#10;hvBJdIdnmCVmtBFQnZRsohf6OD83krzGIZrHZW/0cgschRirQkDF37B6IKmppPUTL+PWOm7R4wTn&#10;pnpuRWP1+7+gmhasPGLQSoJAKBJt004gdNAytnli2DAK3k5m11hpZA+YRe8MvhHQ9XNzO9deAkTa&#10;rkUAzcHzdB3SZ1OsSi09A7jVRUokHvzy8mG6RlJsYQMl18ItiKxUt0nJb/f24AYBeZNuNP3PX+Pg&#10;hZtkw6awmezb+Ks3WLPtgBi//Mf/BFxDkhFPd/FNu47g6Olr+PoP/ymsX3TiQnz9l/9DQJ2Huq4j&#10;WbzPxFc4Kg6fpfNMYfX6vXj6+fdYvmEvHn7xHc5eGySY2vDih7+jrmUMlfXtaJt4jlvDz7HndAfO&#10;3BgVX288f5tuQHQtdq6ROHn5Dp69+wkW1j4wt/VB19RTFG3dC0MzJ1LLelSdbYR/VBrKD9fj1sAT&#10;bNp/DpurzqOp6wFqr/aJ0ZSqzreJ8TdKdp1AHtVUhy53YPeJZsxfvQtl1XWorCMwS/ej/FgT7oy9&#10;QNGOA7B18YOCooZoUude6u+ViiDjZ1WfzFRAdHIqLF2cYGBuBgMLU9gHW5KNMoJ7vAfM3M3FqxuK&#10;OorQoKmDnyss3a1IBQi2IHPYehrB2IrsoZMBVAyUCHBb8UkbC29zFGzKh4W7ATxiHSjxdaHjoYPI&#10;NT7wybCCoj6pJoFhHWII6yBdoYimZPmsQ43hmGIB9wU28F1qD9t4PehRraWgxiPcEtS+ZjDxNiVF&#10;1ICSJtk/bS1YeJghfG4ovJJ94RzsAnVDDahZqSMxPxa56xdQjUi1oIUWZrSTOnWxCo2y0tyXgvRQ&#10;gDUgDX7GxD0cxKsdBJ6op0QjhmR0JW5+5zpL8mCYnydJomt4imDhljmJWjEUMjiEteJGEpq2skLQ&#10;/M3uHkr0HjHPcL1/pYOViQATo8XStgyM6E3BLXVkHbmZvYf+Dn6d5A7bOwKZGy342RSDcqu7Fzc6&#10;6fgEEffhu9nF56J5Cn6OdYufb5GaMfQyYIVNFMegZXxOUqyWkXu4PfUSXQ9foPJMM25RIvPXBAef&#10;vSIVahPN2J//6X+LB6q7jlzCoXOtONPUh8//8F/IWrIRmYs34O1P/8QxStLgpIUYf/E1TlxpJ1t4&#10;GY2tI8jIXYN7r76Co38igfEj8ldtR2LmMvz838C8ZRtg7x6OzvGnuNH3AFGz87G1sk505O2YeEu2&#10;8yecvnaXoHtLFvUbZC4tRUTKUnTQ9kVl+/Cxgj52HzqNqpMNYsDMErJzbBkd3ENh4xmEtvHn2Hvk&#10;IsHngbU7qtF9/zWC4jJh6xWC83d6sX7nAZjYe2H9nkNibPaA6DnYtPeE6JWxae8xUqF4KChpkv2T&#10;9P2TQSXAIqh+N1MeUclpVFe5wcDUFHpmxojIjMeybeuwastmqq9soKypSGBRvWWhSbWXMVT0lMhW&#10;qZANNIeDvznMnLRg4ESK5asHG38C0tMcaqa03tUCFmQbM9ZkwCfdg6wdwUIKZBuhDf94V3hFOsDA&#10;XgFGtK+5tx5sgwxhGcA9NywRssgTzilk/4I14BhuCx0Lfajqq8CcoNKw0iT7qwptuh5zLzM4R7nB&#10;M96f1M6VbKoltM104JzkjL0X9iAuPRTqBKOBrQlmdI7w27382jyBQndhfuGwm5eJt3q5IYFqJ4KH&#10;IRIPa6muYjvIqiBexaBE/tdXPLihgZ8pScGiZJc0eUvu/JIaiXs6SKBiFeB6jqe3KNlvdPZQ0lOd&#10;x2ARPLJnUZLuR1I7yDZQ2Dqu0bheousYpPOQhRUPdqVAiN4TbPP42AQTKxODdUNMCSwpaLeEWhFY&#10;UhgFsNIuT5L6i85FcPLH3Z589088Ios28fr34vu+Iy9/wpPv/4b7X/wZPXe/Jkv4D1xoo+L9aCOm&#10;3vwsbN3Dd3/H5e4nOE/Lpz79mRL2W1zpeYp7n/2MsU//iCE6xsjLH3GVlj348k84cLYVz7/9Gw6d&#10;bkXZ/np89/f/xsJVW2BmHyxeI7nWOY5PZulgdnYBfvh3YOWG/bgz/BDHL/Sgk+q4Yar7Dl/pwc4j&#10;V3GldQyH61qQu7IC1aeopjrVCKeABJTtO4HeyVdwp3lL50CC7zkqDtTh41n6YvyKwSdfwskrArom&#10;DrjePYqC4i2Y8RtFbKw4IOqyGb9RwZzFqzD16gsEx8yGjqGF1P6piWCwOLimYqX63SwFhCekiI9p&#10;a+oZwsTGBg4+nmQdY+AW4As1XXXomlLSOxuIZ1MG1trQMtWBkY0JjG0NoaCpQAmrjaRVwUgr9YVT&#10;jD50qZZR0leAvK48TNyM4ZlGQCU5wSGU6iQfXbJzqlRL2sLZxwiGdqoEAtVJ3vyBNl1Y+PDDZQ1o&#10;O8tB03kWTP2prvOzhJ6dMZT1lGHmagwtc23Ia8yCmYchArMC4JrgSbbQCDbeFjDzNINpgAnmViyh&#10;G0MxjG3oeiz16Ly2mNFLIHWPEkijVD+NPyJgHlBtcpfu1lT0kwKw9WMVGuBxKAiyDlG3SIp+TkAO&#10;0QNBGuKhKW9DIboU8W/pOkkXIE5aCWB3RGMBWz6uv7iuGRRgsVoJqFit+Ph0DH7fi7shSWo0Ug1a&#10;z4rHPezb+0mhSGm4R4WAjfbhh7y8TxsrECsRN0TQuRi6FqF4BBLVVLeoXhIqKoCXvGLCff74GRVD&#10;zPUZ13t8/d1TzzH8gmqkd39Ax9SnuPvpD2QJ6Wb0/A39forCsmq8/fEfOHC6SfSbq2/uQHP7ON7+&#10;/j9RfuIKNuw5hRdf/w2X2u4iZ/lWjD75Au1jz9HUfhf33/6Em/1P8YxgujP6OR7TdOjp79H78Ds8&#10;IYt3ufMedp9uQ8+9L3G99wGS5xahjI737uf/ErXTlZYu2LuE4XRjG55882cxDnpabhH9XQ9x+OwN&#10;LKDzHTzTiKPnb2LZloOoOXcb17rvY/uhRqr/TpH6PUQtgbioeC9q6u/g5sBT8bGCzMUbcfp6L0r3&#10;nUJQ/HzsOFiPSvpb3INmY3XZAfQ/eE2wzCNQqKhXZfv3ASpWKe5Uq6SoJpQqPmsObN3cxVdCTO0c&#10;SRUMCBxVAkqeahZFgkmLkl8L6kb8PSl1uAb6wtrVGWo0r++ghk90P8GKmhxsbVoMyxA1qJkoUn3F&#10;llGO7KI9rH0toEXgKZurEDDcA52sngtZPy9uXVSAQ6A+2UwtmhrAzI/qORcC106JQFElS2gIYwJT&#10;k0BVN6Nl3DBCgJu4mkDPVRvWEeawIFgNffTJclqIHhdZq9NQWLUeTmE+dO0mou+ipYcpD1HGCsRd&#10;gR7QlOM+ukhpRBcdClYlia3jeomgImvECct3c05Q7vYje8GPk1i89MhJSdEqVRh+V4sbQtq4bx4n&#10;L4HFFkvURbQdh6zPnmjcIFjY5omai5bz/vwCJe9/u5ug6ukVlo4tpOTVjWGhOKw8DCXXSbLrkh1X&#10;Bq/sWgXEtB3bQwlUtI6uo40Vj2rBdqozGSy+NtkD4eaeUTQSwH1PXmPH8XoCagylew/iWOM1Mcim&#10;hXOIaLW7SOrATdqFZZVYX34I5P4QnpEH58AEfPn7f+Jw/Q3MUjUjZ/AEJ+qvoWRzJd18ppCztAT3&#10;yf4lZRfi1Xc/k107j10HzuGLP/4HDtbfxub9F6lGeosbg8+x8/gtXGq/TzXVn9A6+hoDDz9DQlYR&#10;Lt/hz/38Eeb2/rCy98Pd51+jeOt+0VNi/7E6HDnXCCtnf/EhgzsjT8RXFPM37KPa6BnOXu+n+qQK&#10;xy93o3X4JdbsPIbFJeU43dyFLVXnkLVsK3Yea6T6qkmM0155+joae+9TXXYGvmGJmKmgQiD9q/1j&#10;peKm9d9RTZWUnQN7Dy+qp6ypPrKGlqG2sHfqRjzKKwFioQoNfvVCZya0qa4yc7CApqkWzP0NMW+v&#10;F4KXOiJjqy+Kz6TCJcEYVp4mCIzyoONp0rHUoKWvjVlqn8Ai2BTmMeawjjIlNVGHtoucUK5gUjFb&#10;gsLGxwz+6XbwTCe4fEkBnXmYMXUCVRt2yRqwjtSGvpMmjGyNYGRlCiUjUkJvHdhFWMA2wBqKdBOw&#10;87dA0eoUuJEtnKUiRzETyrqKUKGY0TtMwBBY/P4P11Tc6tdN853C3kmaqEUn2TF+tWOSEuxD07S4&#10;k1NScwioeBmBJGChaKXfraKRQRIMFveIaOdeDQIqroMkaiaDS8yzStAxGQSGSuzHUNExWgiCG6Rk&#10;19o7cbOjm9SGfnf04XprN662kjJQXKN5CWAEDKsRWzxpsGIJuChaRV9BbvEjO0mqyVDxNYnrIrgk&#10;PSo4uLYaRO+9Z2TTvsL4m+9xsZtU/PFbMZbD7bHHmHz9PfafaMHwk+/Q+/hb7DtzAw2kUhdJhT7/&#10;w//GlppLKN5+As8+/xsp0jOs2XIYk8+/QcvgY5xt6icr9hLrtx3GvWfvEJtcgC9/+hsWLqM6LKcI&#10;f/4/wOyslTAx8sLwo3fiEziWjiHYWH6MVPC/0HBzAuOvf8Kd8XcYfPot1WrfYV35CSws3EWW9DW2&#10;7z8FA3Mvur7zqD59Hr/9WANrt+zBwONXMLZ0h4m1OyZevKOa6hzBp4MtdCOYJEV29giDo2sg/dvc&#10;w4IVpVDRssDOmtPYfaQO5jZeKNpUgTYCk8dsd/ENFg9/+fM5/AVFfkGRn1EpKCuT/VPCb7mmSs2E&#10;g6c3NPT1YWptDVXRAKBIdksR8tqzoETJyj0TzJzIrlkbkGrpwznIWoz+Gr3aGpk7vRC3wRzrGqKw&#10;piqTkt4QTp6OsHYjBbHVg56FDvTs9eEYZw/nZGeELQiHS4wtFAw/Eh99M7Wl4wWaCPs2b2MwVp/0&#10;RMAcAxh7aMDEVwMuSXqwT6Gazk0eKvoEurY6VDSUBagGdD0pOSmkiO5QJXW1C9MjkH8HJTU5umnQ&#10;9Ssp0A1Env5WBaqpCJJuqoNEYwXVUj0EFtdDEgsoKf7Zxkl6l0ta9d73n2MFoTt3FyUgJ2EbbdtG&#10;wLD1435zwkaJRJXCwvMMDO3LyiB5rsQ9Jz5YRck+tA3ZNsk7UJLEFjUShQyq61R73WjvxnUKhqi5&#10;pQNXbrXiMkUTzTe3duFqG62juMpfP6ftbnSywnHDBNdwZAe7JLWcaFXkRwAEbiu3WLIN5JDeDPjx&#10;ADerD1EScq3zjOqq+1/9jSzaP/Hgq79T/Ixn3/87rnQ+Qt+9LzD28gfkrt5G9moKU29/FoNu3h5+&#10;RVbwsaipuBn94p0pso8/UV31F4y+/BPVYn/HyLPf4/nX/47bA2/w8sf/wOW2Rzh7dQRv/vif2Lbv&#10;PJJmr8bY469wqWUAShrm4nnSH/5JwOWsEiMzbSBoW4deEPR/wL7am9h1tAlNvVNi1NriXadw9GIL&#10;WbsmJM9bLV4HuTn8AElZKxCdshBDpHT8LV9zh0DsOXRONGL4h6fDPywdd4YeCaiUCaqKQ2dFa+Wv&#10;P1bHklUb0H/3OSxIEbV0jaGhyd+lIqCk71Rxj3XRbUlJGb/7WA7RqRmw9/SCmp4uzG2tYGLJPcFn&#10;EhTW8Azzh6G9OYUx3EIdYEb2ytzdFPq26tAy5k+BmsElSxcB+aYImG8IUw9NqgUdoKavRRbPEC5R&#10;/Pq7K9xJjdySrBE01xmJixPgEuqI/yU/A/4JznDyt4Opsz4sfVWRu9MVZedj4BpvCRMvHVIiUiY3&#10;DejZklJqEdy6KmQvVaFpTTbTjDvWesLR0w1KOvLQs9KBf3QQ3SBcoW9lLJRqpoISPvl4Fj7+7e8w&#10;Q2Z72vnOPETqxO9IEVAyqPjZDjcEiJGPeDnDwrZO7EMKRkrHDRvv96f1bBv5GZLor8fbM0iUnLKG&#10;AwaGwRJN4qJxQwKhqNWmBashAyZgGiBVoeRmpeFX229Qkt/o6KVkYsB6Ca4eAY8AiZbdIBvIy6+R&#10;ml0lVeOeIxzXOmib9i7avks0ioj6rauXYOVajZvQ6TzSRhBxnVyrkZpx7dVOKt738DXGyKI1tA6g&#10;Z+olmrrGyS7doJroG0RnLMauGrJrpExuwUlYU7oXlUcv4Pf/8d8o3X4QafOKCZo/i5Y+Z+9YUv37&#10;aO4YF2/wTrz6RvREf/zVH3H8Siee//A33B79jGzZp6JBpJXmG26TTZ/6HFe7H2LVjlocI1je/Pif&#10;2FRxhurRcTi4RKKhuRNPvv4Zrt4xCI7MQN+jN+LVD35v6sCpSzh64QZyVm3BgbNk3TrvYteRqwTY&#10;dbQMPyMFnCQQr6LhzgSu9T6kOuocNuw7i4aWQdruInILt2P3ySbsOdWMyIxl2EgK2Nx7DynZK+Hi&#10;HggVfpWe1EkClLT1j3usk4J99NEspM7NhWtAICmKOcxsraFrqgttG02yyv5IWzAXXtHBVPOYwYqs&#10;lhnVRJzUSroKcHL1hluEE8JX2SJyrQVyysJh4WECbStdmLnxxwhM4ZhoA7t4K6w4mIUdzRuQujkE&#10;6euSEJDiB1M/DWy8koN19avF53bcowwRtcQMXjGkmJ66sA7TgK67MgFF12OhBVVDhokspYOO6NKk&#10;bquKoIRQ5K3OE/WbHEFn5+qIuIRk6NDfoGaiIuyqiZkZbJycMeN23xipxgQl0QQpwyTdrWnKd2xp&#10;tNG6jv4psl9T6B56QMlP8yLpGSCGjIPmGQ4Gj6xiNz8E5hZCgoq3FSpD8IoQiiCxikIFCSbZg1tZ&#10;8D6ymkuoFkUL2UiGipP9NlnDW6Q0NzqlLXkEmXh3iuL/qp2ohpM9E+PGjRsE1tV2VrJ2EdfbCDi2&#10;kqxi3PwugrZlJSN7KBo6GCpa3jnxGF33X5C9+xRVDVdxg/5tGm73ExRnyXJ9gdxV27Fpz2l8+tN/&#10;Yf2ek9hefQ4bdx3FX6mmWrJ6J7xDsvHsy7/Qee/CxDaErvMe6q7yFzT2omv8EbIWshK9hG9EGtVe&#10;f8Oi5VuwbO0u/PSP/8bGiuPIXrIR/fc+Q3PnQ6zcfBT1N0fwiBRu4PEPuP/5z2J4sTsEx8O3v4dn&#10;QAo8/BJx9+W3VFPtxYx/m0n12VHUXmiGooYJ1lGd1TfxApHJi6gWK0Dfg88IuHZEzF6KIw0t9Le+&#10;QObCYsxbug5XO0dRuvso4rILxFcV99c2I2Veofj7zrWPYXPlaSSkz4c81VNcUzFMAixWLbJ//NG3&#10;jz9RQFx6Nlz8AqFjYgZTG1vomxsiIjMU3lHOsPawoqSmGsdFn5TKFLqWGlAz1IIBqZmJuRWMnPQw&#10;b3ssVh5JQFCOLQzc9GDla0wqQ9YtgOqdZCt4zXdCWXMKLj0/iIODu1F0LhnxRWTx8syRuTsE86tJ&#10;uZINye5pwXeOCUwd1KkONoSBvRJUjZXI4ulBlyDXsVGHniNNnbSp1tKAurUSAaxJimgETarflA1U&#10;IK8qD3UtdcipKUFRX55gJLtopIXV27YyVGytGCiqDXrH6E7NL/BxIwQv58SeJKUh2Gh9xxADNCVC&#10;okoSZRI1FIEgWvp4Oh0QBoPtGysiJznBcYeVjoLXyaASANL272Gi4P15PR/79hAltxRM8U4Ug8Wq&#10;JRSGgOIGEFrH9Rhfx3tYpfMcfB0MRxPBdOlmC8VtNN3uwNU7nWQTqRajuErBiiaa9UnBuLmfVYzt&#10;3yDB9Pibv+L+13/BICXrJCXv5Gd/wshzbkonNZl6RzbvDabe/BVHr/Tg/J1xjDz9Hi9/+g9c6nqE&#10;I5eGMCns33c40TiGCZofefE9bg29oprme9Re7MTky2+wevNBfPXzf6JgzV4sK6rAn/43kJq9ArrG&#10;VPs8/RLnrnZjlrIZCkv34Ju//De27K9H/8PP0T31FV3LDxh99gMq61qxreYy3eReUC11BX7R87D3&#10;xAUxEpK2kT2KN1NNdfcFzGy8YWTpiruvv8Wug3UEnwK27jmC8eefUx3mBDtnP/SPP0ba3Hz8aqY6&#10;Dhw/T7VXHT5W0MbSos24OXgPQTFz4OoZDDV1bdHPTwaVItdYBBTH7z6SQ2RK5v/X1lvHVZ2tX8C+&#10;7+fGjI5Kd3d3SwgqiogIioHdHdgdY446dndi0CmpIKCCggp29xijM3d67v3du9717MOZmT/eP/bn&#10;wDnfOLHXXms9+9nPRlDnbtA1sYCLtw+CogPg291DZU/YeFrCzoc+imxh4WJAiUjZZWFKuaULU2tz&#10;ldqka9sRnp1t0dbqn3CJkrw7Jxh5doRtpDmCUv3QeWQUJm/pho3Fo7GhZBqmH+qEXvPc4J9oD/MA&#10;XXoyH/SY7My/22Pirk4Ijpe5MH2Cy5qgMFa7IJrx3pJJ7xphC8dwe5hQfra3aEt2tYCRrZFKo7Lx&#10;tUFHg8/h7eeKpP594eLrxtf00c60PUZPniiTvxoQiJcpPF/HziOTqxpJeK6VtQrZiSXjoJjPCTuJ&#10;5JOJXQkyaDo4R3Wyg3Ra8U1qzZN0aAEEry+RNPEpkmFRIrJSRRcJIrm3ttO3/i/BDfFlJQJONgUG&#10;PidgVD5OmronpZpiJ4kGCrD4/jgYSEBDXZPX065MruT9ZB5NghM5lH+nCwpxMicP6Xn5OJtfhIz8&#10;c/RjRcgsLEZmERmM7JUtEpHSUQIeEgwRL3ah6Q4B8xaNT9+z875Ew/13uEr/Ut7wEC1PP+JU4SVK&#10;sX14+M3vWLTuADv9Jpyvf4SHH/9NmXQD246Wov7BB5Q1PsWKbadx8eYLSsn3lHkPcev1r6i5/QE3&#10;3/+Cqlvv8YCyrvzqa/XavW9+xe5T5zFz2T61t/CJwotwCYrHvFW78e5noGvCaJzOq8CYiQspi6/i&#10;OoGetmw7Fqzbx+9dEyqfu+44th4rUHXXx5L9NlPGZZbWY/TsdRg5czU/2yPsSy9FXMoU7DxRpNZs&#10;CTP1G5WGnPJ6TJi5Cu6B3bDlQAbW7TgKI2sPTJy3gmzdQB8WqXaxNzU2h56uVvaJlzJQwJImnqrX&#10;gKEI7hwLYxt7+jBPyr5weEQ7qfkmWTYhyz4sHE0pqUxg5Uhp5+4AY3tKSgJLz0gPbTt8Bht3Q7hT&#10;7rl1sYNdJ2PKM0ovLyN4dnWGQ2cn+CbZYvQWT/Rf6YzEec7w62+t9qoysG+PPnO8ENLPCh0tdRHR&#10;34vPm8PUVw8eBKpbZwvKRPo3XzZ3HTiG2Kg9rzy6esImwAHmHpZkTVP4B7sgjN4skD7Q3c0eERGB&#10;6BoTirAQT4SHeCAszANttAwjLKLmbih1NBkL7NgXG/j3FdVhJeugSEBDIKmCL+K3pHO3LgSUiVct&#10;I0hHrmj9W8Cj9WgSqq+4fJ0dvomAERBpAKCOl+MEVASNgEr+VtFAFd7WeDLNexTf86fU0yTF8rGS&#10;r1VyICCw1G7yPF8LagVmfo4igkPkngAoPScf6bkEVW4BMgqKcIbtLEGVUViCs0WlZLMyykQJbmii&#10;iAKqQg4Oaul7/TX6nnwcyCzhSF2PZZsP0PM1YNO+M7D3icaNJ9+qehRjpi7HDPoqSYidvWITjXJv&#10;ND5+r0os61t58b4XcLrwAibNW0MGeqwKxly+/xzzV+/H029/x+6TZTiacxH33v2GM2XNOJh1GRWN&#10;j5FTcxtrDhTjFJ+7QwDvOFGKqqZ76NprDE7kVuH2i4+wdQ6Bb3As5d9LfLlpPxw8wrFu+xHsPJmN&#10;2ORhWLftIKXzFVVzfcWWkyi6JNWh6LF25eJUSSNyzjdTwh7Aok0HcZjXXLH1JMbN3aC82EYCa+T0&#10;VVi1/TROFl/BhHkbENtnKPQNyCw6WlBpVv5KwRcp/NK2nQ6Sh4xCQGQMLOipXP084RHqylHfjNJK&#10;D9aeBJQLGz2NKTuva6AjfCK8OXh4oKOJDkFhTAloBWs/yrAIa/jGu9MLURoGm2uic56m8OpphehJ&#10;9khZ44luk9jJBzmh0yBPtaze1MlU7SwvG22b+xsieJALzH3Ign4EaYxUxDWHVw8n+CcFwSnCDuau&#10;pvDtRibt5YtO/WPIakHwjXCEh7ctXFzN4OJugy6xnRHVJQjO9HZePo6wJpOZcwBoo5Vh0oH/9D7s&#10;xOyYGqaSJFSRbxKFk04ugQVhK4JCzhFW43kCMi3YtECRua3zVzTRRAGUAtWlxtbooiZAoQWUAhU7&#10;vwQlxENpCnsKsOUeZCcFIA07/QkqTXhcCl+eq5LjBDz8LBKCZ/tjfkx8WHk1AVWJbMq9zDyyU26h&#10;eswqOIezBcVkryKczi/URA/lGEpCCXzklJzXBET4WMYBofrmE9TefUwwNdHo16OKkvBYYbXKySu+&#10;+gRz1h3BhRsvkX/xNg5lVavgw/N//ZdeJAP9xy3ClXtvFbP1GzWPrH0bueebVLrRxcb7mJS2ElUN&#10;t9CNzPPmp/9DfN/xGDV+Hj4C9FvzEB6Tgppbz3D6XD16DpyG7UcLcf/d7yipf4bmFz8SePdQwXtf&#10;ffAWA0fOQ/Lg6ai/8wYr1u/F51+YYNXmfTiUWYi/UcZNm7MMVXzPXgGdERQVj0s8bsv+M0oObth1&#10;isz1DKExiYhNGqwWMI6Z8SU8gntg+5FMfLXzOEK79MeS9QeQVdmIKQs2omfyUBVOlz1+1apfMpWA&#10;qqN4LDKVeKpuiSkI7dYDulYmsPO2h5UHAeWmD3M2ex9zOPnSs9gbQt9WT6UqGdoZoj1ZxcHXATFD&#10;uiFyVDdYhlvDM9Ydnt1c4RRjDWt/WfRoDrdoF8SNd8WojWFI2z8YkQP9YMtruhIILgSJX6wX3CN9&#10;4BbuB99+1vBJMYUd/VjUOD6fYI/Q5BCMXj4G/WePI/OZwcBaT22O7RpFtuvsjEB6On8/YSsTfGbw&#10;GZx9nRDRLQz2ntbQo4QMjA7h55L67LZoI4EDLWMocMkILxFAgqOUAJLJUAkzC6hKCbIKyr7y1jQm&#10;WVKh/BI7tWayVHyL5lpawIj00qY9Cegk011llv8FTCqkL6zG80T2yfuo5D2luOcfHkvAQcZUAYkL&#10;2kliScSVYIowLUEl/pDHSI5gKQFXShCeExBK+hOlnITZs4vKkcuWU0iJV0Cpl09m4uMZYShp/FsL&#10;KmkqFF9aiQyeU1Hfgrvf/ILb3/zYWvzlR9x6+xtuPP8JN5/9C9cf/4zjBfysV5+iuPY+NuzLR+OT&#10;n3Hn7e8E3xvkVN2lbHyL2luSiXEfV5/8C008t+buJ1x/8RNB+xRNzz4RjDV4+unf+HLLaazbeVal&#10;Io2YtAJ+oYm4dv81DmeW4v/93BTT567Bh9+A4ZOX8TdpIes1qSpPlyhL92fUYmd6JQFxHwdOV2Dk&#10;tC8JiHwcPFOGsG4DsHjNDv62N+HXKR6BZFBZ2r9u6zG01XXE6s2HcKXlGew9QuAf2QOXbj5E/2GT&#10;8VkHU+w9kYUVG/egTZuOGJe2GOX1zXD3j4KDkztMjDUZFSoCaCBrq4wUU4kkbEdQdU3sh049eqGj&#10;BTtrqCM7vRFsfIzJMoYwdyG42ImtnUxgSjDpm5OdHIzondwRwQ4fO6YLUhYOQ4+xCXCLoC9yoeSL&#10;clH7+gan+qp6fl7drLEqewKGrEjG343+H1XI08TJmIDxg0+8B3y6eCCouxf8CUods7aIGeGFCcdj&#10;kLQ0BF1GhyB5TiKC+sSgvVSxtaXHsqMMJWhcvYzhJSlUtpSmfN7YygAWDlbwCfOGnaeF2gRB15yf&#10;mSzlTQnYRut1BEgCloo6skgNfQ8BIqAqIRBKREYRNCqbvUb8SZPK65PIn3RqYQuVJkRPJgGEP+Qa&#10;H5UM4/WVlBOwSZidnksFNOQ1XvuPsLowk5zLa2lLUGujfypJVthK7iXMJUAmiISZBExyb8msKKK/&#10;kjy94go2ieiJL6KPEi8lk8T5ZdXII+sIuLIILJnf0s5jZZ3jc/w7g2ASYMkxeSUXeD5lI8/JKLtI&#10;YDSSrcgI1+5SFlWipuUxjuWdx5HMMlx/+JZGvC+2HziLxrtvMGrGKqzbdRqP3v+s9tCdMHcdLt16&#10;ierGJ0gaSq9SeVUVo9xxqhQ3X3yP7PIbKhBSVP+YnuoXVF5/h/M33+Leq9+QUXkbW06eR13zKzLk&#10;NSQNm49N+3PIgv+HAWPnqt8vPnEU5V8lWp5/QtLAKQTbIoL5KbanF2PojOXYerwA+/k+ZizbSuY8&#10;g5NFtZi//hgWbz6JgtoWHMquRdqXR/i5+J1ebMH42RswadFmfuYmLNlwkO95KqVmvlq57B+RTOm4&#10;g57qKjrFJsPFK4DyTxJqW6N+BgZqxw9ZZq/PJqDqPXAoQmN7wNTeGh6dPOHb1Rt+MZ6wdDNiM4Sl&#10;Mx8d6K1cjOEa4oxwdvDg+CjoOxrAo4sTogaHwae7B8xcDGEmCxv97VRtPv8EAtrOiJ3aEM6R5jCh&#10;FAzrFg09C0MY2OjBPsAa5rLgkezn4mMJW1dbgtYAvSb5Y21lAiJGWMIj0gHxY7rCzIO+0EKXTGUA&#10;I74XOx87WLsawcxSahd2gA6laEejDvhCtx3MrI14fR3YeFmpfEF9Sx1Vz72NhmGk0wtTXOPjNXZq&#10;shNbWbVE+kTSiRQUNpJKtldx/tINMs5NvtZEeSgRw4sqrP1n1rdkKVCqid8iECRzQYW5CRgt8whQ&#10;tGF2zbUFIBqmUQm2bHKOWvskx8n5qgkzCojkWM05ytuJNBTfI/eukODCedXyysQXCdsQYDLZy/ci&#10;x+VJFkZJpWrqtTK+dwnP00PlyDwXQVTAv4srCOQKCeCcZ2euwtGCKhTRH+ZckBSlHSi93IQtR85i&#10;ESXW7TffIyJ+GFZtOYQbD99j4/48jEpbgQdvP2HFpj1w8otBLRmg8tpDmDgE4nAGpWZJHYZOWoia&#10;pvsYxceLjXcwaOxsvPr+VzLRBqzfdhKvfvg/bNyXxY59FNXNL5BddYfeJx+ZlS248fpn5NY9wI2X&#10;nzB1wTZklzXg1rN3cHINg3dANzS//B4rKPv+0d4UK7/ei1PFF+AWGI1ZKzYg98I1pFKSjpm9Gvm1&#10;zdhDcI+fu5HAq4LssTV+zleYvHAjMiuaVILwxDnrVBBj48FcjJ65Huv3ZpKZazBl4TrE9OyHjjom&#10;qiyZZFRI66hdWk+m+vzzL9AzaSDZKhmW9vaUT97wjgqCe5inYpOwHrJrvSFMrPThEW4PzxgnterW&#10;xN4cBuyoX5h9BnMPfRi76FAWdlQdWOaTDJ0MKNOEJSQ7wwB/7/B36FoYYOGqLynNnPGZfjv+zw5v&#10;raMCIXb0ZRIWF99mG2yAkes90KmfDeydPOAV4knp2R46FlIbwwImvK65k5HKSzQ04zVM9KBjqou2&#10;hu1gJauQHS3QVq8t9HhtSU/SJ7BMyW5tJNqXJxKJnVKWPxSww+YrmSXpRwSA6sCSJyfzPez84pmE&#10;oTgyiueSwIFMxMpEq0y4CrDUmiU2eT6PHbaQnVF5IIJCBSL4KCBQUo7HqUADm4Doj3VOAhBJsJVr&#10;ydyWMB/fR3EFW6WGqVTYn49qoSE9k+QFKgBLUEXOF6AQGJKRLtcrIEC0ybVyDwGTFljyuvZ9yN8C&#10;MvFhEtzIJwCFxcobWnDt6fdofPZB1akovHwPjU8/4iL9SNGVR7j15hecqryFs9XXUXXzOY7nXyXD&#10;NOPuu19p/G8QWOkqxF5D+bd6R6bKvqi5+Yo+p1ox2Ootx3HxxgMMnbgUr7//N2J7jcaEacvxLT1V&#10;bNIIGuJwNDz6BsfzLsDFOxprtx3Dk0//odSropT8FtW3vsPV+59w+d5rzFmzHzMW70LDvQ/4eu8p&#10;2DiH4ivKusziKrQ3ssX4tIWU4c2wtPGBs1ckam+/wqJ1O/CPdoaUd7soU1/AwSsUAZR/NdcfYtj4&#10;2ezw7jieVYKv9pyEqaM/Zq/cjIyKK+jSOxXh0T3Vvr6S66fWU0lInX/ryEpgPn7etj0690hE0pCR&#10;MDKz4j29YevlCMcAVwR0C0Voj1AYkln0zDrAJdhcFbNUO3lYCoNZqZW+JmQOY8owMzKaEQGlZ0xG&#10;IYBkHZZUmrXztCFgjPA3nX9g8KgRBHosbNzopyICYOVmBf9of7Ibj/HUg6GHARmwA2wjTdBjSFek&#10;DOsHR18bWLlaEoRkVwLZ3tuaz5Gp3CyhT1Dpmemjo5R+pjx1DbBEB4JLx4gy16SDqp2hK5kYZjpo&#10;I6OyJKPKhKpIOLWuiICSDigRNc0OGBpWEN8ijCbsJB1aST4BAjv+H/NFZCjFLnzMowyTkb9IJlIF&#10;RNJp+bwmuNDa5L6tnVmupWUmbXBCBSbIeHKugEqT4dB6vAIPXxNAsclmC5rMdL43kYIColYgqQx4&#10;AkUYSsCkBZSkMUnTMJkGzFpQCZjyJM2JcvBMQTFH9su42PIajY/foeXFv2jmn6P5OTvyo3eqbsQ9&#10;gmf7sXIs/Govmh5+S3mWi/SieoLqd573BicLr+HSnfe4dPcDDmdfQW3zW57/C197T0D+hiv0Vi0E&#10;Ztm113j48f9wKKMep4qu4ul3/8aslbuQPHQOmh58g6PZ5ehg5KEScT/Sb3VNHI4iDnJrt5/Eubrb&#10;BNhHsmcJtp04j3IC93BuDWat2keWKeZ9KzBozFwsWb9bLSHp2XcCElKnqJJkq3ekw8WvBzbuOY3q&#10;pgcIjU5EdMIAVF69jeGTFsDMzh+nydSync/fyHzTF69RjG1q5w53zwAYmZioAMWfE78STmcH1TPG&#10;F+100CW+D3qlpsLU2haeQUEwZ2cdMW0kRs8aC0t6k6DoYLXwT9emHf83gyk9jAE7sqmjLAGxI2uI&#10;zJKVv6ZkEWN26vZqEvYLg/YEpAHSFs/E1oNb4BXkCV1jHbKNOazcbeAd7g/3EG/0HtIHAd3dYR7w&#10;BUy8dOnBXBE1sAfvZQPnIAs4+FvAzEFC+haUgHqwcTdHVHxnTJgzmYzJz8Z761PySWEYJ4Kte1Kc&#10;mkuTiKIsTTEmEG2cLNFGOpt0WAGOdMY/5JU8Sgelr9EGKkr4BYoHk2igWqJOkEnoXU3oEizS0RWb&#10;iQ/iMVofpJV/GuDIJO2fy0W0qUDaHEFJtFWJuGS0v15TMVyrt/orqOT6Aqh8+h4BkXgsCZ8Xi79r&#10;HRzyKPuyCRCVD9jaMos1gQhpagJYfJUArFUO5kqkkJ4qU4IXeRIhPIdj+WXYQk+RTp9Ve/shlmzY&#10;zgHgCiVQGYZNXYD7lH/jZ6yGi280muipThfWIXXiQjQ+eImjZ84hqvsgXLx+H5duv4BHcBwOpOej&#10;4sptzF+9E0333+DrPVloevIOB7Or8eDbX5FZfgtlV5/hzhsyXfV9HC26iYv0VFkXWjBj5WEcJEM9&#10;fP8r0pbvwYVrdxAdNxh70wvx6O0PCItM4o8+Eg0P3mD38UICbzS+3ndazXGNnbUaq3ZKhdo6LNmS&#10;jvUH81FYc4efg8A8UIzj5xrola5hzqrdmLN6L06XNFB+5mLSvK04kXcZe0+UoP+o+Vi1/ZTKbO89&#10;cDyiuyTAQI+eilJPA6jW0Dr/NzRgx+uoh6gePdGjXwqsnV3hFxYKWx8b+ERJXQpHtdNG/JB4WLpY&#10;wtjZQGU4WBJMVpRh+jZGam2VpYcZmc0eBrYSYm+P7gM68299GNoIexggqEsQBoxOgYOHNdrrE2g8&#10;z4z+zITsZu5mgqDYAPQZGwvHTsYEpg6CevrBKsganxt9puoNmtvLBgR6BJCx8l+6Fl+gU1wkhkwZ&#10;rvL9zJwkjclc1VQXSekR7AELe0u00++IjoYdYSibajtR/mkzJ1SgQuXySXCCHZudWLIUpD65vK7m&#10;rWo0+XjigxRz8G/tPJcmwFCrgKICEq2hdYngacPj8poCnITxW4+TaKMCkhY0AiYBjgCSYNV6LbUW&#10;S71GgMlrvJeSmX/IRQ4OKlBBNhOGreS16IVEGkouYCblW4bMPxFAMgclc1H/f01eU+H0Qh5DMJ3K&#10;LcTpHLbcEsrQJmTXtSCffrLh8RtsPpJBT9VMj9NAf7VflXQ+QrM/dfE2ju6PcO7yQyzaeIwd+yWO&#10;ZFQgInYoqhsfof7OO4TFDlYpSoU1N+lVVqOq4Tb6j0hDZcNNtbHB6+9/Q3y/CVi0agfe/vo/TJ2/&#10;gZ5rBepuvyHYmuiJdiK98LJKxL1w4xP93C/4en8hCqru4i7Zs1N0f4THDMDt5x+xbutBtGmjg2Wr&#10;t1Gi17EDedDrzSdQGxDVMxWDRqfh4s1n2HQwC92SR2M7Bw4pxZY4eLJitaK6W1i4Zhd6D5iEk/k1&#10;2J1ejH7DZtGrHcG+7DJMmL8a3RP701NRIgmQVJ2KVrbS1YOBvjHatu+IkOgYJA0eBmNLG3j5B8CY&#10;o39MUndMXTob+p76iB0UC88wb5i5mtI36cLM0UitBDYlKzkH2SCwtysiU33gFW0D/+4WmPFVX5h7&#10;GsLKxwCOoaaw9DaDobspLLys0NGoI6VhB16rIxs7O69pTbAFRHvBggDrYNAWf+/4D8QOTEafEQMJ&#10;Yt6HoDIiQGW7HjnG3MUE9v4OsKcP0zGXrAoz6NnQz1nRX1HmyTX09NrDgH5OopVGVh15DUMp+3yV&#10;HbyeIGhAhUpDqleg0oCHbMAOrAGUTKSKl7qinhd5J8eoDPa6BnWeCsdLFI+P8pwKqxOklby2PKea&#10;hMwlg0NAQoBogEKQ8FGYSkCqBa40OU628VQb0ylgCVsJCwmgNKDSBDX4nGInvmeRrsp7EayUrTKB&#10;m63kHhsfZVJXAKTC6HwUwCnQCdgEdPklyMorQQZBdYYMpYkGVqK8/q7ay7flzU+4+/ZXND76DrfZ&#10;qZtf/0QGea8yGerufMSes2TNS3cpCe+gtOEF7pBNau6+x3EyjawUvvLgB5wuv42ae5/Q8ORHlJCN&#10;JDPjaM4lXLnzGis3ncLL7/6DIWOWYvm6ffj4b1A6DYGrZ2fcfPod9p4sQgc9WyxdvQev/vU/LFhz&#10;ENX0PZL9Xn/3ewL+E7aduYBNh8pQ0/wae0+do58Zgg3bTtIbXlIeavSU+RyUGmBt6wuf4BjceP4e&#10;c5ZtVuBbuXk/fdkbSpkA+Id0wZVbj5E0aAw+a2eMU/weth46jbZtTTB93nKc4Xfr4hcB76Aw6BtR&#10;6rWy1F8loMxd/f2ztgiOisaQcZMo6Sz5Hnw40gfh8NkMlTrWOaUnEkb3R9zAPnD0c1XrqPTNCUh6&#10;JVMpjBllidABzvBLMUVYX2ekpAVj6PwQMlUHWPuKlLNCWEIoEkakovvAJJi4dUTkMGcE9beFhacu&#10;O7s5GcwB/p18oW9phPa67WHtaIf96WexZvsWGLnQm7kYEXiWZCljmDoTWJR/ToHO9FlkJ4numRA4&#10;9rpkQL4vEzYDXRjpElAEWEcCWFKpTHhcG82clEzkauelNIBSTCXyS3LqhDEICAlMSEaFdH6VTsRH&#10;AYnUQVfFV9Sc1J/zT3+CSkCrmbuS49X5IgcJAK0U1J4joPwrc6lrCKBbWU7OVdcguMSDaeaqhPko&#10;+ShPNT5N5KaAkAOGZEBQyuaTwSQNSwIu4vVyygmw1uCKtsn/mQScMJowVbZIRQlkiBejhCyuu4Fc&#10;MktBXRPuv/9JSamyq3dQfv0e1u3J5PuViOgdeLAj7jqaSV/1DtuOFqH2znOO/I+x9OvjZJqXuPrw&#10;E03+HuRVXSe7fVRFV5pf/4zK629w5+1vqLv7He5/+x8C8hUuqOd+xZbD57Bw7TG1jP9IdhU8QhOx&#10;cstxvP35fzTko5BbUoURE+cSmNUE8W9YsP4wVm47q3zfiXNXMHvNXuw6cQ4n8msxe/lOnnsUJ3LO&#10;Y/TkFZiyaKNKqN1KGdh7cBr2ni5T3ixx8HQMHr8AedXXyZTr6bH6kamqsfN4HuxcwzCbIDxbXAtH&#10;904ICouGianZH7JPAYpNdleUsPrfPm+H0M4xGD5uCsxsOfp7eJDtRiqpXlJVj62Hj6DPyMEIiAyF&#10;hbOlqv8gybTeZC57XwtYebKDRxgjeZo/AhNskTIrCL7d7FUU0M7XEJ7R9giLI9DGj1CMFznRCf3W&#10;B6DzBD+YuuqrWhM6+h3g7e9FP+QKCztL+AYHI75vX94ziGxnCcdgB7iyOQXYwtrLEg6Bcs0w2HnZ&#10;8XgrmNmYwYHP+1L2mdqY83pkQ37WDvrt0F6vA3RNya4O+mgjHqr0j0wEeSSgWjurypYQqSZpQ+zw&#10;kven3adXMVIrSIStJHtC6lhIDQuZhxJACDNJzp2qUyEMI0wjYJTGvwUkCjS8tgaUmopO2prpf2U/&#10;JTMFvHxNuwpZA1INoGWSWVhXvJmwn4Z9CXKVVS+DhUhNSlteT44p4wAhc3GK9RQj85HfheQ5qh1D&#10;xKcJ0NQ0gYYJKyjNjpdWU/IU4eHHH7F08x4czivGseJSjExbhu2HMnD51jNKla5Yu+MEpdePmEOZ&#10;lk3mPFlwnj9OpNoG5xplorFdIL7efZyf6QZGTVmESzcfYTolXv29Zypn78m3P2Hj7gwyyzXc+/Ab&#10;jubX4VB2HapaXiK3+g7WH65QIfVbr37BnpNVqG9+xg4yEZsPZJHl/g/uPl3hHxSHG48/YNuRbNi6&#10;hRJIh+jHGtBn6FTMXrEZx3MrMXP5NqzadQqFl+7gSP4lLN+VgZOlV5FFiTl/zQEs3XgEx/LqsPFg&#10;EeasOYQjOTX0chcwZeFmeqoMHMykR0tbjV4po9jJTAgg6bwiATWgkvVUskfVPwmqgLBIjJw4HRYO&#10;TvRKTkgcmMoB8CIq2O+27j2A7skJ9FuUWia6aGeoCztPZ0TER6jaf8I01p5m6DslCDFDHOAda6Tq&#10;Adp5WBFw+rAOJFvFEBgRhggZZY9BG8Iw4qsEuMc6wchZD9ZuNnDx8UI73Y5w8nFFaJcIgnowgmJC&#10;yUpmcOkkGw+EwjvGHVb+FnCL9IBzuDtcwz3p32R1shE8g71hK4GPQG+YE2S6JgZob9BRzVnpkbHs&#10;w0zh3dMJbdTILiBqNf5/BAHEM7GDqQBCK7sIGOR/6cx/tFYGUkxzRZZ9CPAksEFAtso3DcOIdxJw&#10;EAgEh4CkVIp2tjKcAEPtLlLfqIBZ0Xp9Ae0fgGo9RlvNSaVBsf11ub9K5OWxCqjynvicdhmKyuSQ&#10;R2FPgq2CjKMpUiOglvP5fx0HBQGmTCNIFFDlQsp3VIeLN+5Trn2L2ruvce/dLyi+ch8X2ckvtjxl&#10;ByeDVd/FzRc/YOepaqSfu4nzjc9x+lwjLt99g9IrDzFu9tdqq9LGx99jwpxtOFvaSNn4HGvZqS82&#10;PcDkOWtw8fpdJA2ZhpcffkJwWDKWrtqtcgd79huNuKSRuPH0WxygF0sYMh2HM6vUVqmFtY+VDM0u&#10;f4CSK/ybcnTE5GVIHjwDjU8+YPO+0/j75xZYuHorGegaO4MDkgaOJvvWwNUrDF16DSR7foOlG/ar&#10;vaq2cHCQhNrQyN7omTSUDH0do2Yug3dEPJmuEvtOFSCsW18sXLUdJ3Kr0XvIFFVdV1fP+I8EWmmq&#10;VoWs/GX7/PO2BHogRk5JU0s/rJyc0LV3IiV5mZoLnDF/AcydLNHRtD06GOkiskcs/CKDYUwZaOdh&#10;D2MLa7UDY2iyDUJTjODeiUziZwFbX1n3pAPXOCMED6JEHGGJgWSomAlu6DMqET7RnpSCujB2MoZ7&#10;iC8cvZwhy95NHSwQ0qUzjJ0t4Bvjgx6pPRDeOwIOYS4IiO+EmIHdEZnSBe6R3tChj5LJaEeC0dTe&#10;kuyoDxsPcwLLBIZqd0X+Tz/XfXIgukwMRhvlSUQuKRBoJJ/8r+aV2CT4oPU6ChzscCLFlBwT9uHr&#10;WgknqU2yWlbVkWCTawjzaZhIqitplutrtu2RkmaasmbSFIAEoDy2XIBAhpOmCWQIKP/cnE57joah&#10;WsH4l6Z9XjUBntQsbJA6HAQfX9emTEk9DlUpiq9JSTZN9aeGP5ha1bCQz6ICInU4f002yH6v2gNK&#10;LMkwv/70X2yfKJ9eoezyY9x7/QvW7MjEhr15qL31kiB6RaD9hGuPfyDw7ir5dv3pjzhTegfVzd9Q&#10;9v2CS3c+QApzVlx9geYX36kw/ONvf8XCNUcJnIt4/t1/0XvgVMTEDsH9N79g4/7TaPNPY6zadATf&#10;/AQkD0uDLHk/XcT3f+0ZbpK9zpY2k3n42W88J7tUYeiUNdhEFssovYRuvUdi7Iyl9JNV8PaLRlTc&#10;ADQ+e6/kXDsdB2zYk45z9bfg4BKGkKh4lNbfQGLqGLTVtUJ6TgUZ+Szvr48J0xYgp7gaJjZuiIju&#10;DnN6JbXUo1UCakAlOyrq04O1g5OHN8bNnKO2KLV1dkZkbJxaESDSOyYxTkXy9GWzait9BHf1ZUe2&#10;JUMYwsHNGbaUgs4BxghLMUf3MW7wiLKDtY8xnEJMySjm8EwwR+BgCwQNN0Lyci+49+S9rb+gLzKE&#10;OZnM1NmAktJMRQKtPY14LUeEdouBb1QwuvWLQEicF+wC7MlWXdF34khMXDIdnRLCYepmig6WX8Al&#10;gJLV0w76pjq8bnu1s6O8H2N6KCsyaKehnhi2pg/6zIhBG43J10TtVCCAoNAylwIWH+V5baBBcxz9&#10;DkH4V1ZTgQN6DwkEZNOvyMSvOpdA1HR8qSEoGxS0oOYaGx8vXm1W4JLXtfdW8lIkIzu9dnmJkosC&#10;bN5bACrA0TKVMJHm+lJ+mgDho9bbyUCg2QqV0vQqASzgkXIBwkYEsTDZBWEolZso74EAJiNplpJo&#10;giCKrfiYXVaN8ivN7LR3UNLQTHlGZqi8ggvX7lHStSD/wnUcOVOBN//6HybP34ipCzZR5n2Dwuqb&#10;qG2WiN9rLF53iM+9Jdt8wqxle9XmA7J5wQlKuxvPJE2pGXff/Egv9QT3P/6G0quvUE3Atbz8jQC5&#10;il2nq9Bw/wOOUI4lj1ikpNeTj/9BwsDJlKo16JMyARt2nsSLf4GMsAKT5qxXcvEQfdb4ORuw9Vge&#10;0ktkweEh+q0TOHiqFHOW78aK7elkuHu8fjmm830dyqnFmfKrmLpwG2Ys3YHj+RcJ8L0YNmklDvGe&#10;247mIyi2P6Yv+hrHcy4gMj4FcckDYGJCUOlo5qk0gBJvJXUqDBWoHNzcMX7mbI7wdrBzdkUYgZiZ&#10;X4asomKkjOpH1jFFRK9ITJw3E96dXdlxjRCT4oGoJA8kjHHHgJleSJ7lgpErAtGprwUcw/Uo0yxh&#10;428CrwQLRI2zQcISD4zbHQvfRNnrqgNMXNjcdFQWuyS7SuqRe6QTLL3MeD9H+MUEwb+zF9xCXBCa&#10;EI3+08YhKqU3UieNhHuoO6WfHvRt9NS5slJZsjZkI3A7P0t4daUs9ZBsDUMkzozHmC3DEZUaIBVq&#10;yUTsSGodEpuKsglw2JElWKDmndjhpUNrmgCLHoU6WKJtah5IwHSOxr9Ys7RdAgGSoSFL7CvZWVXZ&#10;aOn0ZCYp1lktxTel0aMI2ASsAigFaN5LE2kU5hLfQynW+po0YTSp7V5NUEm7wGtfIKiqCbCL2ucU&#10;G/FcfgaVLEyZqakDr2Ekua4wcwmbqv6k/NVlzeAgTC1JxlKnnTKynMCU7yGHo2nllRZU33igwujP&#10;P/6C3NLLqGu8T2a9QQDfxLpNJ/D+R2DR6v2YPHs9rrS8pr+7rTLQG269wNSZBNqdb3D35Y8YP3Ut&#10;MnJrcYdycs/RPLQ8eY8DJ0px5+l7bDuQi2cE7coNJ1FQdRsPP/wba/dk4euDBWi49w5nyq5j3b5i&#10;FNTdw3VeK+v8fdx8RqAu3YkdRwvx8of/wT8kAS7eMWji9bbuO4X2HSwxZ9l6nLt8A5269SPoFiA9&#10;7zxSx8zDrJU7yJKPsONkMSYs2KBAmFl+DRNmrVVl147lVlEaHsbkRVuxJ/MCtqUXYdDkxZi7di/2&#10;Z5Zj/NzlSBgwFLoGJirSp0LqAijFWJSCAqovvoCNswsmkKmkQq2TuydZsAuOnT2LUZNHwC3UEj6d&#10;7fHV7i1k3BIMmzIWMf19MCDNA0MXeKD/HDf0mx2IbqM90HOcA/x7mcApnMAI0UfUCC8kLQhFj7kE&#10;3K5gzExPgWdPO8oyA7WcxNSFQCdrSSEX8VUzls2HV2eZH3OCGz2TY4QrfHuEI25kKpImD4dPbAjG&#10;LZyEgM4B0DHrAAMbXZjaGfN8DhD6OmQnC9j4WqPTMDcE9nOFjrkueo3vibi0SATSlylPpUDDppiI&#10;nVAj91ofCSQly9hJNRJNY/Al907qj+dJgmo5R3WOlDJPJOwmo7101PJaskkd5Rg7fokk0hJgilmk&#10;g7fKMXlNCyrp1EqGEgzakLr8r/V6GlBpdiOR3UZkW56LDY2o5bUusdXwetrteOQYVZf9omTh15Gd&#10;hJk0UwYq20OSbQkUKeqiZcG/MqGqvEvQyzXFj0nw48LVe7jQeI/y+Cqef/qFn/UarjY/oexrQRWB&#10;s2HrGbz9Adi+Pw8jJyzlZ3xANn3AAeSByi6fMXcXGlre4A4l3uS09SgovqpAdfSsgOkDDhwrxq1H&#10;b7FlTwbefPcLli7fi4LS62rpyKSZ6zB34Q48/OY3HDxZjrhe45BZdAUP3/2Og2cvq7Sp87z2xdvv&#10;0UJP9dXOLLLhHsiq5L0nC2HnFok5KzarVCtLB196pSH8/Bdhbu2JwMheaOF7mrFoLf7WzgTrd59A&#10;Sd0tWNv5Iiwqjp66EQkpY2Bk7o6DZ4qw41gWjKzcMYbAzDhXjcDOcYiOS4SxmZUmNUkLKglUqOX0&#10;Bmjbvj1MrG0xadY8OHuRGbx94RsWhtiUWLh1soVvF1vKNAOMmZmmlMHRs9kYlZaKYbPD0HWQM+We&#10;NeJHdodfT3sE9LSAWxdD+MdbIXSwJYZtCkXsZH948//kJd5IWBGGwL4eMLTUgUeAC+y86YNsjVUF&#10;WQsXaw4iSxHVOxK23jZwDXNCcKoHvFI80X14P/jHhaODU3sMnjMCw2aNgYO/IzpatIOueUfok6EM&#10;rYzUo0+CB5JXdkHsuEA4+diR1Vzh2tkCaSvm/hmokA4loNGykfgOra9RE8KURirPjh9Yqg9pWwE7&#10;aJFiE4LwAs/lcZpzRYI1ooJAksBBCVupWjaiCRr8NVtd7imgEUCKn1PSi02b+qRZNi+5g2Qrgl91&#10;fDKTlKS+SPlY23ADlwiCGvFqslGC2v5H07Rb6GilqwBTe225l/KIfA9yTZGTIhMvXqNka2zmNZtR&#10;y3sIu8lgUF5/W2Wni395RlAVVF7F1ZYnBOUN1N9+gZXrjuLFx//iGCVSylApZCnXesJB5DaaHr7B&#10;/KWHcJ0+TOryTZ+zCZm5dbj99FscSieYHr/DTjLUzXuvceD4Obz5/jd89fVJqoe7qkDnxKmrsGLl&#10;ITz58Dt2Hc5Dz/ixlNvXyGj/xsxFu1F7/SFOZIjkbsHdd7/gUO4VHMziZ7/2FKcrmrBgUzp2pJdQ&#10;1tVj9PSVmLl4I07lnye4xqiim7Luatn6A3ALiMOWAzkc2Jopz/ohvt8YMvc1Mtps+ppOOHy2DDuO&#10;ZKGdvi2Gj5+J7JJaWLkEIKZnH9jaOaMjPZWAysBAU/9PKikJ0Np16AAdY1OMnDQd7n7+8PALhEdQ&#10;AJIp+4bNGAF7epZ/GLbF3JWr1Hzhxh37kTw0Be1MPkMHskVAVw+MnDkWgbGuCOzhiC4jCYJJ9hiw&#10;2BeJCxzQfVxnVU8iYpQbpu4egdCBfpRuOmq7Hq8oFwyfMVXV7HOOdkDM4K5kRidVXUm20klaHoLo&#10;+QRub0eY+5ti7NxpGDx9FLy6O1MqusKMbNfRVBd6FgZkNi9KQSv6us6YeWQswgleT0pHvy6eCE6y&#10;J7hlg4JWWSVspfFOEjkTryJNUylJ5rEEVBq5JyAkgMhEam6rdZ5LeaAaAaGASdPkOclwV52anbas&#10;Tlb8ymRzq39SANZ0dAGUyhIne2gSczXtz0RfAQOZUJiV1xSQSIRQonaqBjzbeRUM0UQBpQlQysi4&#10;aq8qHisDhGygIHKwTI4jE1URQNWyJStBpIB0/RYus126cYve7yaZkKAS2Sis2nAHVTceooCd7Ol3&#10;v+JUYTWuND/EmZIaVSdv7pIdePANwXbhNpIGzUB67gXUNT0ncG+qXdwXLDuIKzdf4vbL75E2fwuy&#10;C6/gDmXbicwKtDx6hy27M9B87w32k7FefPsjVqw9xEHqLtnoF4wcvxiz5m3DQ4Jo66EcJCTSRxEs&#10;jz78inEzNqC2/i727spGdsEVvPjhv5i5YAffz140PvpAT1RHP7SK5+UiiwOBFMJcvHY/jsgG2V8d&#10;wZq9WSisbSEIq7Fk8xkczruMs2UNWLLpuJpbO5JVhVU70jGJ8m9fRjV2nChBHwJx5pc7cDirEoPG&#10;zUTS4JEwsbBGex1dVaJMOwmsmIqPHXR00N7QiOCcAI/AADh5+SCsawx6DuyDeatX4+u9BzFr8XKV&#10;xZJbfB6HT5+iFNxAFvOER4wl4giW1LQeZDR7+MfaottEZ/Sa74SAAbYYsXQk9mSkI6BLCCIGe2DC&#10;+iQED7WlzzKBmccXCE8Mx5C0MQjuHQD/ZE+YBVK+eRkRIGbw7WuJQV8HoPdyF8Sm+SB2RiBihobC&#10;KcRRVae18rKGuYvkIJqQnY14Dw8E9AhESFIo+s/tBq/eDvBMcIZFoInKJxy6vquGqf4KLKlJXnZR&#10;M2kqTXzRH0EDeikpAlNew5GbrZJeoqq+mSO5bLkjAQfxKxqASefWAEskowCW4JF5IYJDWEkbHVTM&#10;VHGR/uQCssWXSdZDyQXk8P+cMjaZL6L8k4nb/Mo65Eo6krCjet8CSr4/3lPmozTgF8D/+XkkoKJq&#10;srcynHiuWvq6S423canpLgF0h4+yy6Nsn3pLbakq7VJji2LBC7KokkCUz3OR8q+WICq4eAPPyCTp&#10;RRdx+RaZoPAibtG7LPxyD5qfflJlxJIHz6YMzMZl+qpSSqk7ZKeZ83fxGo9w/+1PmLNoF6Vdo2Kq&#10;dJr92zx/+/4stNz/BkdOltGz/YjVXx2j73yKB+9+Qtq8zVi38RSeEFS7jxQgqd9UesIWPHn/G+Yv&#10;P0BGvI+D7Ow5566qYjDzF25H2syvVcLviZyL6NJ1BL7ecZLv7R66xQ/FqInzkF16iWCYgfFz1uJi&#10;81NsO5iL/iMXYN+ZMuRX38CA0XMxftoqZJ67hBkLNyB+4DQcyDiP3SfPoUf/SZizcjeO5VdhxJT5&#10;SOg/DAamlmqiV7yVClTI36oZq0Kbn+voYeCosfAJDYWDqwd8O4Wj95BB2HHomFI4ksR8JruMTH8a&#10;6/euxLhFAxA/OgRxo90QN84FkcOsENHPHkEJFugx1Q7J89wR1sceG/buxKGMAmw8uBvRowPgN0wX&#10;3RfZYuAaX7h2NYKppz6ik6IwZ808RKWGwCPOhUwTht7TuyFhQSD6rnbDuB1RGPJVPIZuHIjoad7o&#10;NMQTtsE2CO3vBpsQgtPTDGbuxgiK8YBLuDuvaQKrIBP0XhyI2EUuiBrtSZmoiy7DOqONMIV0OAGX&#10;dPIC6uxC+iNZQ3SuUmPiNbUlmsg4bOKTLkkonKM89Xl1wy0Cq4WguqlAJpJP2EDLFlovppV4ElHT&#10;rr0SRsoqPc8frZL+QFbmViKnmExFnZ5zjiAr4fOSSa4yy6uQda6K/wuTaSZkC+nrpKCn+C71/tX1&#10;BXQa4EmAQdXQOF+tXhd2E1ar4UBQd7WFspHsdK2ZHZ0yTXYwoYxUG4iTudRENkEoA4ls5SOSuLrh&#10;LupaHiLvfBOek6lOEkxXyFAZRbVkmjcE1S7UE0T1996iT2qaClxcuvWa8qkJd19+wrwl+3HlxnPc&#10;f/Mj5i3ejaz8y/RS32L/iULcff4BO8lA12+/xNETZXhJT7V2HUFV/xB3X39HplqBNV8dJ9j+g637&#10;MtC77wT+BvfpsX7mdffgPH+HQ6fKkEWmkkDF7AVbMHbCSrXVTsa5BkTHDMHKr/bhQtND9E4ZjxET&#10;ZpFR69EraRz6DZ2BhofvsGnnGXSKTMHOo7lqN4/IbqlI7j8RuZX1GDt5MXwD43E05zwOnC6Fs2cX&#10;TJu7DrnnG9A5ri+6xCXD3MqBcs+Y8s+YgKL80zFCRzYdXc2k8N+/6IDEQUMRGNEZji7ucPHxx6wv&#10;V1KhnEd6Vj6OncnDiawcjF8wBClTQ5G2diS6D/Uj0zgilGAKHyF7+JojINEMfsnGiB5uBc+uxpi1&#10;bha2pe/EpiPr0WmQL/xHGKPXAlsEDjCGfZgRGaQDfCIoH6eNgV9vV/Sc5YeR22Ixfk8/jNnaF0PW&#10;+2HgV65InNeFcrI3YiZ5I7C3E0zc9ODb3wwuPfXg1s1QlZ+2DXBW5aT7r/BF3CxPhIyzRJc53pix&#10;fxT8E8m+yWQqLaCEOYQtpMBkAWXXOXZEtSSdI74wgMzhCGBkhxABmfwv5aKlydY7VfU3CSxNuFrD&#10;TprghvZRQKW9j7bJshABThbpPpstr4RgoZQqKKttBVEZzhRLfl65Al0GQZclK3F5rqQdydxRAR9l&#10;zVU+ASVN5KHIRcmQkJQrqXkh/knqBIp8FRkrIXu1Kwm9krQygl9TiEZYmoMAm4oGiuTkPaTun9xT&#10;vFENmSqrvAHPv/+FTFVL0LxAer6GaeYv28XPf1fl542c9CWWrNxHpnpFdq3HfQJjyZeHyYZPcO8b&#10;Ms/cbchQnuqDAtV9gm7b/kw0k6lOnqkkeH7GuvXHOXBJNaUfMGbSSqzZQFB9+g++3nUa8X3GoZqs&#10;9+Dtz5g6ezMabj3jdc7xO23Eq5+BWfM3YfSYZWpzgzPFVxDXcwxBfphM9QBDRs/G6Elz+N1cQ2K/&#10;ieg/fCYaHlB+7slATLfB2HeyUCXRdu05DCmDplAyXsGEqcsQFNIbRylpjxXUwCeoJ6akrUL+hQa1&#10;60dc4gBVpVYT/RNQGVP2CUMRVHwUUP3j8/b0aIMQFtMNDgSVk5cvpi1cTIY6TzAV4GRWIdl6Kzon&#10;uWPQ1G4YPrMPguOd4BVpD4dwE4QPsURIX0ME9LRGjyGdkTI5ARFDXDFoVRDGfR2J8MG2cOthC6cY&#10;G5WJ7hpiBI9wc1gHGcOS0swtzBKu3W0QMdEOkw7FYeTOECQvjcLIr3uhz5d+ZC0PBA+whGOUsaoN&#10;6NfHAV6plrDu3BF2vkbwifKDb6I7Ujd7YPh+d57jjE6jbRA00A3BfQMJYGu4dHJFGym/JZO12ole&#10;FVqXQAU7VgVZSpbQa1KBNB5JzRsRKGUcxSUrQTXlZbT+608AaX2TNkjwV0aUJqCScLxEoQrK/mRI&#10;tdK2rFoB7iyBJcmuErLPIuizeE5+BQHEY6QJqGQtmMhDzXIVgqFKooeals/7qUWUPDe/lIxFTyhS&#10;Q0L9EpmUQIqcI34tjzJTu45M+Ue+nzy+LxlJJV2psv4OLt68j4yyK3j23c84W1qvFhdmnKvBvVff&#10;YcW6wziTW4Mn737H9LmbMX32RtTdfM5rN7Dzf49lKw9TUt7Ho4+/Y97SvRyZKwmm73CAnfghz995&#10;MAc3H7zG/kP5ePrhJ6zh9aTM801KxxETlmPD1tN48f1/sX7bCXTvNYrf9x3lt+aQ9ZrImIdPl+M0&#10;/dOrn/+Hhct3Y9687ZSdP+JU0WXKv2FY+/UhXGh8iORBkzFq0mz+jk0EzTQMHTsf1x69x8Zt6egc&#10;3Z9MJRVrW9AzcST6p05GZvllzJizHlF87XB2JY5QrgaG9uLnW42M0hoFqsR+g2FmaaeWfhhIpVpJ&#10;WSKY2kuwwoDspaOPf7btgLikAYjqEQ8bZzc4+wRg3PRZatlOem6JSlxeumYhYtlJB07vgpA4d7gG&#10;O2LohBGw9reGX6IdoqUDd7fG4PFJ2JG+GZO2xGPUXg9ETTWBebA+uo+NgVcP+iYXW/hHuyO0lyvC&#10;KeHCk5wRNzgIwXx062WFXvMCkLzSDcO+9kD8QieM3h2DkV+FwzXGGCHDbdFvnQ8Gb/dE14V28Bll&#10;QjCawS3aGoPWRGD6yc6YdCACfVc4IqCvBdqZ/RP/0PsnDOz0YOZmQU9Vzk524TIB1IALNTT9dZR2&#10;lHHSzksaj/gjBSB6JQJNlo1K+AAAEttJREFUOqQa7YW9JDDB11VAQl6TEb4VPNponjwKkCSzQrIt&#10;ZFFiMYEgYXK19F2Fy2Wphqap8Ll6TbMOKodfuKpEq3xWlZKCeTI3Vi4MImzC6/K+8n7k/rLuSwAi&#10;TSRiLgcMaQq4bFKjorAVWBU8vlx8npoe4DXJZpJwq402qnoWpfK3pCrVoebGA9RQ/skSkGeUZ6eK&#10;a1UN8vwLV9USi/Vb0nHsVCWl2/8wd9lOjJ+8irLyMd/nNdz/5hMWr9jP7/UOHn/4HUtXHkGuLGDk&#10;ebso+x6SyfYdL8ath9/gwNEiPKPvkpB6TZOkNX3AwGELCIrjClSrNh5Gn5QplK2Pce+N+LOduHzj&#10;EUf78ziYXo43vwJzl2zHQvq2luc/cLC4jkEDZ2L91qME1X0kD5iIcVMXcrC8gf4CqlFz0XD/LdZs&#10;OYmwTn2x/WCmKlmWkDQeicmjkVVxBVNmrUM4QXU8txoHMyrgF9KTfmsxThWeR0S3RCSmDIGFlZ2q&#10;R6FqVRBUwlASCdRRtSp08c/Pv0CPxP7okdQfVo4ulH+BGDlxmvpdMgpF/pdg/fZN2LJvK9Zs24Cv&#10;9+xC5z5R9ENhcIsyQ3A/G/j0soRDkA56pARh2daZmPnVGIxY1gt+SWSoKBP0mO6LiFHusPayICCd&#10;Ye1rBY8oc3h1toBjGK+R6EaJGILxW/tj7JYgTNjmSYnXEdEjbOEYYYNeMyMwkaDpu80J8UscET3H&#10;DqGzLOE+wIQ+yx7+A62Rdpgst8UHoZSfxj56MJQ6hc7WsJPl/7KTYim/sMqqa6iqoa+opU+6dLMV&#10;VJR2BItkiGubWhfFTiuPsk6qXFiIjwIibbBDAKQWDrIjKokna53KNcvcVdaFdFzFSDVqpa5aTCis&#10;wP/VeiieK3NHCpiUHQXCSAIuSkORhHm8looCEgiyqbRU15XCNCLfSsg48ryAToIb0rTRQ8Va/D+L&#10;QMmR+wsYWwcIWZQp984nK+XK6xIgKdVMZAuQpbyADBb1LY9w6c4TepFrZIh/kUVrUXf9CT3WVdx6&#10;9hF7jxTg4PFS5WmWrDuIoSMX8Xu7zffQiAfffI8Va48SxC2q1vrCpQeQU3QFD15/j92H83CfbLT3&#10;SCFB9ZbgqMZTSr4v15CpWl7g+pOPGDN+FdZtPEb591+s+Oow+g5IQ9W1p7j96kcsXLYHDS3PcDKb&#10;fudEKb75HUij/Bs5djlukanyKq4jsfd4LFm1Uy3X70tQjZowjwPRDQwaPB0jRs/BlduvsHF3Jrr3&#10;GIW9xwqU/OvZeyw91XhkV5Cp5m9Ep+gBqq7gAYLKIyCWPmsR0vMqKOd6IWngcJhb2CofJYDSowSU&#10;EmWSpiR1KhSoPmuH2N4p6JE8EFZOrnDxDVDRQIn4ZlLiy6oA2WxClu1kFVTwd6/BntNHEJbgAYcQ&#10;A3RKcYd/HysMnzEAC1fNxfCJI7D9wF4MnzpMFdh0jLZAj5meZCEPmLoZwMTGBAa2BjB0NoFjuDtC&#10;kslEkc7oPNYOqVs8MOVAICbv9IZlmA7am34BPUcDzDszADMyI9FntS0iJ5kjMNUC7skWiF/sjhG7&#10;fOHdxxTm3h3gQHmpY9VeFdm0C7WGvY+VWrYf3EMCFVUEFRlKbanDprYUreKoT/aq5GtlAphW2fYn&#10;41ymVOTzym+w09LTCGA0xTg1TKON6Ek0T5awy9J0Tb0IAoOdV4B2jscIawnIFNCErQgAtaJYZWxo&#10;QCUSUfk9dnCRe7JosrhKIonSJAAi5xEYwk5k3jw2DaA0/kqa/J/Lewpo1GR1K4g10Ugew79Fckrk&#10;MVtW/apl9rIaWAIjmkhl3Y17qLvzGBkltbj7+luC66rySAIyAZWEwleuP6JAJat4+/ZPo6y9SkA3&#10;4d7rTwTVMbL/PTz+9ndMm70VJzLO4+GbH3DgWCEeEFQHj5fgxr1XOHS2Eo/f/Yi1G07g6t03aHr0&#10;gZ17FtaRqV79C1hOWdgrcTI93iPcfvEDZs3bimuUf6fJIkdOluPtf4A5ZKrho5fiFpmq6EILIjsP&#10;xKIvd6hd6PsNnIzRE+dzILqJ/vw7ZcAEgvcptu3LRHRMKrYdyFSb0XXtMZTHTqSHvIzx01dS8vWh&#10;f6zGUYJXPNXEactxNKOUoOqN/kPHwdzSnkxlrIpqCqhkQ20Fqj+Yqh26xPdFn9Thiqnc/ILU8g+p&#10;BJwloOJ3nV/G34kyXeR+tgSm+Bt0Te0C51gTJM4IRfRwX2w7tgO7jx/C9MUzEd49GN4RdoiUHT96&#10;+SMgxQoj13WCgZMO2nVoD+dAVwyeOx29p09C0tSR8IryoUR0QMQEIwz+KgiBgwxhG2IBMydztQ9V&#10;51H28OtnDGtKSQv6MGPPL9BrjivGH/XC+ONe6DLRER0t28LY3Ewtn5dl/yYeZCtn2XHRDV1S+qGN&#10;LIEolwgXO7EUeSmmpJJqSjKRK8UoS1rBJIUrZR5JZJlabi8dUTIqhH1EHrGjqoge2UkAIuyiJJcw&#10;E59XxV/UayKr+Bw7cKFcT47hF6nxUwSBHCPRQeVl5FyRbuK9NDUkpAiNBnRSdOYywcr7trKYpglo&#10;NH5LMZY0XkeApGSkMA//ltoVf10xrEm3ElBpypFJrb+s4jJN+hXPk0KcNbI/1d3H7GSXCJJvCRYy&#10;/OW77JzNaHnyAafJMEtX7cfTT//B4YwLlE7TkJ7F91x1XYFq/ZazPP4+nnz7GxYtJ1MVXqH8+4Qt&#10;u8/g3rMPOHyyDM0P3uDwWYKNclDk2/V7b9XCxYS+07Fx+2k8p7RcR5nZN2UGKi4/xJ3Xv2DRkr0E&#10;9wMOXg04fvoC3pKpJLw/JW097rz6GUXVt+jBRtOv7EYtZWLqsDSCagGZ6ibBORa9+46hN3yCLXvO&#10;IjiUXuVQtvJePRJGYuCQqSr6N3HGagSEJOLI2TJKwCr4SqBi+gocOJWPkOh4+rQRMDGzIqj+ZCoB&#10;lYFUVBJQ6emibTt22h590HfoKFiTqTwDw9Bn8HAOWvTLslC0iI/FEqCS/yuQy79L2BfHrhiLhKX+&#10;6LMwGBGpfkidkorug7ohblAMRqelIrZfNAexneg/aShM/NsjOMFGJbp+od8RkYMTMXjJTIxYMgep&#10;aRNh7GQIK09juETawzfenoAyh4mblBrTVa2jlcyndUR7DgJ6epR8KW5YUhyFmVm+6DnNAQaueuho&#10;I2lPejB1Mqb0Iwtbt4WtvwU8I8lkncPRRlhHNYJI2EdlRVBWSShd45/EI1FWseMJAKQzqnoWBKFi&#10;E/Ew4o3Y8VQRFoKusNXoF4s8E6Dy3BI+p5VbChS8j1RrOsfraSsWST0+6cx5/JI1QQwCiaD683rC&#10;Rhrm0TALgSIjmkQH2emVRORzOdIIthwZ8YQtFVPyHiq6KNeV44T5eD/+rx0A1PwYj5HryjGKsfhc&#10;lmwoV1iKqoZmXGi6y4GkAfffkKko+0qrm/lZrlMaPudg0Yi5i3eo4MGp/DrKp/E4nF4CKXQpINmw&#10;7QwHsNt4/d1/sfTLQzibW6cCFVsJqgevPuHI6TJcv/MSZwrq8Pj1v7B46V7cePCBbPUWw0Ytw86D&#10;+XgqgYrt6UjqOxkXrj5C84t/Yfbc7WiiTMw714DN2zPx/t//U/Jv/JS1ismKKUET+k7Byg0HIDvi&#10;DxqahiGjZlHSXkeffpNViL2G0nYHZWgEGW3H4SyC7ykS+4zD8JGzef5NTJq1Bp27piqWOpZ3Ef4h&#10;vTBh6hLsP5mDgPCu6JU8AMYmFmorUn0Ds1ZfRYCpUmXGaE/G+qx9R3SOS0TfIaNg4+wOz6BQJA4a&#10;puYiz0r5gnwpdyCBKf6m/P3OUf4fOH0Uw76MQPfZLpiweiKO5JzB2ZJzmPXlCuw8dAR9h/fD3NUL&#10;sHrbZnh194Vfr0AYWpmoRYOh8TEYNHcivHsHI3FSXySOSyYYDGHhbAO3cBdYuFvA2F7WZfF9SiUn&#10;ayNVRNPQQpbH68PY2hSBva0xLysI8wqC4NXTAh2MDclq1uhgrgtDO32YuUo9C2OE9ghGdL9u8IsN&#10;ovyjtFN5fwSOlEiW5Npz9CVqRab4DQJARdTYsc+RAUr4mgKFek2zqlaVB2MrI6BENv7pVUS+0SOR&#10;XSrILJUyaVyn2VBOykeX0M8VshMXyF5RHJkEVJLpLvJR2FH5NIL7XDUlFEesQpGDElTg6woIJZRz&#10;sjpXRQilaIsGVNnCLAIKAkmt3BWgyrXZ8tmkZkV2meZ5CUbIe9SCSvk29ZxIyRoFTFWzgu1CQwsq&#10;62/z/CsKVIXVjXwvTaisvYW65qcov3QPM+dtUXtQnSM7JKVMxe5DeQTjHTx4+S02kGEqLz3A82//&#10;jQXL9iOz4Aoe8djdB3LwiN5q54FsXLv5BOmUcU+++RGLVuzH9Yffov72NxgwaC627svG8x//h5Ub&#10;6an6T0XtzWe48fQ7gmoHGgmqooob2EJQvSOoxHelzd6G+69/4vtsQde4MZSmByjzniB1hIAqTf1+&#10;g4bOoseajPONd7GLXiosvC+2H85GVdNjJCSOoeeainN1NzF17lp07pKKM/zsZ0vqEdllACanfYkt&#10;+0/CKzACfQeSJcytW0Fl2goqYSvxVhIJNEC79jqI6NoTg0ZOgK2Ll9qpvlf/QWreMau4UpUxkHr2&#10;2WSoYrLjoayDGLG2Fybt6Y/525fheE4x+1ktf+dyHDpzGgtXL4WNvxkGzkpAcIoP0tYsQRHty9zl&#10;qxEc1wWj5k+HZ7QPzPyN4ECJ6BAum8wZQN/OAB5xbvDu6U1/ZAFTgsIu0gq2YWRaM0NVgsycYLHy&#10;sIYlvVLUGHuM2e6H4D6uasWyVHZqb6xDQJrB3t8ezsFOCOkZioQxKeg5rDfaaAIOGu9UTkCVCCOI&#10;t5HGjqXKfJEVNDUfWkHFJhEzSaoV5hIgCKhKCR4BqIBOvIpKuBWJRyYr5bGVVQSTAqP4KLJMMVlA&#10;lq0XliBHthRlhy/h9coJ1FJ5LwSVsKT4JmErxZZscq6a06IGzymqRKYwCX8U5X9EwvGe0rIJCGEa&#10;ja8jeAUs8roEIoSp5H3zfsKCAiwNqAg+smMRWbSw4hLPq1GMJWxV3XQPNZRPOfQY9998VDl/mexg&#10;5+vvqqja5esvMGHyarUn1MWm50hJnYMN2yn5rt7Dw1cfsedAIS7UP8aTD79i3uI9/PxXFai2783C&#10;veffYsf+LFyjt0nPk0DFj1i55giu339HUL0mo8zA5t2ZePkTsGjlbso2ssuNZ7j+6COmTN3Aez/h&#10;YNCIDZtP4+N/QVY6hsHDluAOmay07jZZZgQWL9+JhjvPMXD4dAwcMZU+8xLBORndew5XwNnK+4d1&#10;SlY7e1Rce4i4hFGUf5NRevkGZizYiB49x3JQu8nvqR4hYb0JquWqRqBHQDjGTp4JU0tb6BBUf4CJ&#10;zYBS0EDmrHT00eELHYRGdiNTjYa9mzfcAoLQPakvv19KPf522QX0Vfw9i6hUvtq+ApGDXDFqTSoO&#10;FmZzoK1nH6nCqbwKDnIlSB2XCodO9oga3gnBo5zgnmqOLUcOoO7SQ6zbvQfDF0xD10EJcJRE1wg3&#10;RPSOQVuTtvAJDUHnlCh0mRyOuFmx8EryhJWXJYImuMGzj4MqOWZESWctS/j9LGHqYw4zPxPYhZjC&#10;LtAB3rL03t0apo5W8AwNhFOIJ/y6d0JQfBR6jUxBdEqsBlQVbKp2OZnqnHRcjtCFHPGL6XVUE78j&#10;z7HjySpNFbVrBZ5IPi2o/lqXT9P5xadw5Kf8KmSnLhS/Q4bIK+eXKJkS/AKFAf5gKQKlWO4rko/n&#10;aebQNNcSJhEW0aQxidRj43lZrRJNJo/F2Eq0TgCVK8wjEpBslsf7aufB1HuS1+R98VENCq1NKwO1&#10;PksD5Ms8p1bp/PPX7qKm+bEKUNx99QHll2/jbNElnL/UouZ8rt0lowyeh6KLN9H8/AcMGDYf0+Zu&#10;RhmPE1Dt3JvLQec2Xnz6HQuX71PM8vClMFUuQfURB44XU/69IKiqCLbvsIxMJbmBl8hCg4YvpOfJ&#10;xpsfgWVrDyA+cQKqrz1BI0E1iaCqa3rE7/0GVq87ChIhVm04jolTNuAOr3+uphnxvSdh7YYjKvE3&#10;Zcg0JKdO5Pd0Cb2SxqBL3BAU1t7EloNZ9E0JWL39mFpf1S1uKJL7j6P8a8Tk2WsQ0224yiY5W1iL&#10;sIg+mDxzOaYu+BK+YV0we/FKdkhrNcmrR7kngJLJX/FX8thRVx/tO+gimFJxwLBxcPb0IxiD0bV3&#10;MgdWAom/Tz4HrlwCZvH6NAT1tqIH6o9jWTnIK6pGRk4FTmTk41RuPuZ+uQT2nSwROzYcyfOSEDOj&#10;MwKG+WPHiSPIzClDv/GjEBAXDtcwMkuYC8bMn4KtBw6ivZGeAnHvyT3QfX4ous4Mh28/d1iQkUJG&#10;e8DK3wT6lqZqxw+7AGuyoC0s/a3YLGDuZQZzFyuYOJjByN4ArgHe6BTfE+5RIfCNjUJ0/94I7B6B&#10;gNhg/H9JU0n2vHk8wgAAAABJRU5ErkJggg=="/>
  <p:tag name="ISPRING_PRESENTER_PHOTO_1" val="png|iVBORw0KGgoAAAANSUhEUgAAAU0AAAFACAYAAAA4bi4aAAAAAXNSR0IArs4c6QAAAARnQU1BAACx&#10;jwv8YQUAAAAJcEhZcwAADsMAAA7DAcdvqGQAAP+lSURBVHhe7F0FYBXH88al7u76r7e/Kq7xhISg&#10;IbgFCC7FibsL7u7u7u7u7hBI8ACh339m9u7dvSRQoKHQ9n0wOXl3e3t7u9/OrMzmgg02PCL88ccf&#10;FgEycOcO79+R326kX8HSVYOwcOkA7NqzDNevn8OmPUfQLnIC2kVNQJuIcQjpNxOXr1yX622w4XHj&#10;1q1byMjIgI00bchhMEHqRMmioI4Vbt1Kx6wFsfCPKoPA6LIIirPD1NnhyLidrl1hgEKSf+awbLDh&#10;74Q57zJspGnDI4BOcnpmMzLdjfTLmLMoCcFxDgiIKocQ2vpFlkJIbHksXzWCavKb2pXqftFU1Qkb&#10;bHgiYCNNG3Ic5orZrHFm3LmF2YsSERBZGkExdghLdERYvBPC410QTBpnYHQZItReQqwKTJp3+K92&#10;bIMNjx820rThLyIroYl2mMmkuXHjElatHU0k6YLAqLJElE4WwgyLd0ZoghMCosvDnwh15vxYpKad&#10;0ciSSDNTWDbY8DhhI00bchx/IEP+6mBtce7iZCLL8giMKU8k6YjwOCLMWGdFmEKgzghPII2TNFD/&#10;iBIYPrEdLl05p90vfy37NhK14XHCRpo2PBTMxKUTmTrFf7iHXP1+82Y61myYgKhkD9IiSyEkjkzy&#10;WEWaaksS76BIlIgzgjTPENY4iThnzI3DlasXJBz9GSpcpcmK6a4eY4MNfxtspGnDXwAzlq5VqqFE&#10;Oqkxbt66jkUrBiI0zgGBZHYzKYYxOVoJkyYRKW1D+fd4VyHOUNI4e4QXw9jJPXAx9aSEp5D1OTbY&#10;8HfCRpo2/AVk1vYMIrt9Ox1rN01ASLw9/KNKIyyBiJGEiZJJVNc2RWg/LE61a4YmMLGyxumM4Ohy&#10;8AsriRHjO+D0uX0SrkAeYTzLBhv+TthI04a/BMNkNuMPLF01mLRGJyLMckSWrpoWqUgyq7bJRKoR&#10;Jl0XTqQZFuskGmdYrAN6hBXDoFEtcS7lqBY+Q9c4bbDh74WNNG34C2CyZPIy2jAZG7dOF1PcP6I4&#10;Qki7DGVzm0kzE1GahX8zSFMdM8lKG2eMA7qFFcGoiZ1w9twh7Sk6siNtG2x4dLCRpg1/ATphKdJi&#10;pXPDlqlKw4wsg3Ayt3k/TMiQyFFru2Qtks1zs4TS+RA2z+k6JUS0CS7aPc5i5vcIL45+Qxrj2Int&#10;8jyGuUPKBhv+DthI04Z7QvVSZyYmPjZ3yPDfO1i9fhxCY3nIUEkhyVA2s6WDJ6tmmVmEOOk6uU+I&#10;kvZFHIRQeXxnCB13J+LsM7Q+DhxeJ89lqPnsNvK04e+BjTRtuCeYMNnRhiIlnZh4q5vlCivWjkRQ&#10;dDkERpQRspNecW2rjv9MTB1DJKKRspBWqsLgXnY28x2IOIui18AGOHFyl/Z0RubhR1YHNtiQY7CR&#10;pg33hK5pGtqcWfjvH1i1fgwRZhkEsElOxBbBpGcyvc1keL9i0TS1+/UB8eqcE3qEFkP/oY1x9NgW&#10;ZGTcUnGxxFMncxtx2pDzsJGmDQ8IE2ESSS1fPULmjPtHl1Jtl0RqQm4m0vwroghTtXOKtkkmP59j&#10;8Qsviejkiti6Y77EhyFDoCxjR22kaUPOw0aaNjwU7vyRgSUrB8s8cibNsEQmNyI0MacVaerk9ldE&#10;yFMjTR7HybOHRNuk/RB6HrdxJvbzwq69i5kxtdgxbIRpw6OBjTRtuC8o01fbv5NBGuYwmRYZGFVO&#10;5ozL2ErWBnUzOpO2+KBivpfDlIHv2nAkJs5QHsqU4CrarV94CUT3rETEuVRFUGAjTRseDWykacM9&#10;kLmNEMjIuI2lKwcimDTMoKjSiCCilI4aTcPMKclMuELIpt9F89R61plM/SJKIL5PFezctUg8Kqk4&#10;M3HqYoMNOQMbadpwDyjtkrVMxs1b1zBvcS8ERJUhwixD5KWGFPGwIJ3kHoXoRCnkqZ/X95k4iTR5&#10;LGcAOwSJscOCJX0lvgrm9k0WnUxtsOHhYCNNG7JAJ0mDaOgvmeQr1w5DYCRpmJHlhTBl/KRGXkJo&#10;cfZZSO6vik6SPD/d6lj7nYcghXA7J5vurHGGkame7I6NW2bI/HcFRZbc02/0sNtgw8PBRpo2ZIFB&#10;mgZ27lmMmJ6eCIwuR+TEBMmEyeSlJKfJUhedJLOI9lzWMmUwPBEnO/mIoP3AqJIIjnXA4hUDxdOS&#10;ApNlhkaaWd/PBhvuFzbStMECM6EYxPIHduxZhKR+3giMYPduRGQJrGUqQsuO6P5OkbZN1jL1c3TM&#10;Y0W5gyo41g5zFiQi7dJZ7V0INsK04S/CRpo2mGBNmESh2L5rIeJ6VxazVzpjxAGHQVqPU2QOO/ek&#10;s6YpBO5CZM6zhpwQkeCE4OjyCIwsg3GTu+HGjSvyTgo6cdraN214cNhI0wYTmEAMEtl3cDVie1eF&#10;fzjPJWd/l2wKM0kRaWnEaWUyPwbRNU0mTiXOMoYzggfBx7tJp1VITHksWj4A51OOaG/G4Pe0tW3a&#10;8OCwkeZ/HLpJrkQdM46f2omeA2qhR3hRIh8iKG63JJJU7YcmsjRpfn+/qOcLoQt5KuFxnSpuikiD&#10;4+zhF1ESfQfVw979S+T9DBiVhA023A9spGmDgqlH+diJbUjqXxM9QokwpcPF1GZoIqys5x6XGOQt&#10;w5+0uCmiZw2ZPSQ5SBNDTC9PbN81V3tTM2zkacP9wUaa/2koE1XXLhknSMNM6u+NbuFFRMO0Jqcn&#10;X3QNWPaJNHWTXddCAyLKIiLBGWs2TETGbeXoQ6WDEttwJBv+DDbS/E9DJwuFw0c2IZk0TP8wbsN0&#10;ES3NYob/AyQzaXK7K0+35N50VQE40JZnD5VBaIw9Fi/vh2vX07S312EjTRvuDRtp/qdhECY79Y3t&#10;VYVM2OLKrOW2wWzN8idbrAiUhDuulOmuKoFw9sRExMnjTQNjymHa7Eicv2Bee8hIExtsyA420rRB&#10;9ZL3qiTLSaj1fJhsyKzV2gb/SWKlaerntLZNJktxKKKZ6oGx5cUH6IjxnXDspLGEhg023As20vzP&#10;QDfFdVE4cHgtYntXQfewojJUR2/7Y2Ft00w+/1iRsaUstE/EaZkCSlonzxzyiyyO4ePb4fRZ0zLB&#10;NthwF9hI8z8Da7JkbNs1H1G93OEfUUK0sewIR9fc/tFC7yZLBPM7SkXApMkVA/0mxGmHoKhSGDK6&#10;JfbsX47bd7LrILJOOxv+u7CR5n8E5jGYjL37VwphsEmuOw7WhxHpZPOvIU2SzO+lXMrRMaWBzCSK&#10;sSdTvTSie3lgxbqRuJ2hO/swYCNOGxg20vyPwFzgeWpkz4G1ZbaMdI7wdEQiEV3bNJPLP13M72G8&#10;l3pX5RmJHSg7IkLOOcOfiJObJRYu64crV1O0FNNhI00bbKT5LwcXcl0U9uxbgahkd9Eww+JdiTBY&#10;08pKNv9eUaRpHPP7KxIN4XbcBCcERpdHUGQ5TJkZhotpp7WUY9hI0wYbaf7roWuYd+5kYO3GSYjp&#10;WRHBUeWEIKRjRCOPf4tm+WCiNE12KSftnEKazghLdEZQTFkERpXG+CmBOHP2gKShgnUlZMN/DzbS&#10;/BfDbJLv2DUfwdFlScMsSVqVi5igOmnqZut/SXTiFBNd3xfiJNIkbTMswQXBceWknbP/8CY4enyb&#10;lpI2/NdhI81/IRRZ6hrmbew/tBbDxrSCX3gxpU2xWJmo/z3RiVPGbpqIVA2E5/GcLrJgXEisA1U0&#10;xSj92uPQkfWUtvqMIT2NjYrJhv8GbKT5LwETJXOl2hoFedPWGVT4nRAQVUrIwEIa2tYmJJm1T5k9&#10;pI4jpN3XQYZlxfepjq07eY11PX15yyRqI87/Emyk+S+CIkylCUkb5ubJiO7pSSZmSYSSxmQhCZv8&#10;iZi1cF5CQ2mj/hHFkTTAG7v2LsGdjNuSznpFZcN/BzbS/Jdix56FiEj2gF8Ea5isPVm36dnkLkLp&#10;xOsMWREoN2fE8oB4BwREl0Ns78pYs2G8ltI2/NdgI81/BQyTnDXMQ0c2oe8QH/SIKKkN3lakaRCB&#10;Te4tPHZTb8ogIo1XWjrPy+dRBz1I40wgU33D5mlITzcvo2HDfwE20vzHIqtJSNSJDVunICa5oiy1&#10;a1maQgjTRpr3K7z2kHFM5Kn3sPMMIjbViTyDosohNNYOi1cMxm2LX04zbCb7vxU20vzHImuh3LZz&#10;PqJ7skleQpGlFHASUweQTe5P1NhN3ucta56m3+k39tPJM6oikipg9bpxpHFe076C/l1spPlvhY00&#10;/7GwLpQHD29AfK/K8AtnwmSNSBVw5eKN9rNrv7NJtmJFkCT6Ocs14syYfiPyDIouh8jECpi9IB7p&#10;Vite2vBvhY00/7HQSPOPP7D3wCok9vOCH7t34zY4KexaQaetePfRC7xN/lTMhGkW/i1CKiPSPsWE&#10;V22dAeG84qUTmeqDcO16qvouGmw96/8+2EjzH47N22fLXHI/nksuBd4wxXUCsI3JzGGJd6Mtp7OW&#10;1kSkwdF2JGUwbXYErt+4rH0d7qDLsBHnvww20vzHQBU8cwHcsWcRYnp6okd4KdV2ydrPPTSle4lZ&#10;yzJvmXBF9H0iiMzXmvczn/urood1t/Ay/6aGVhm/6eetf/+rceM2Th70bpxjj/BBRJoc/uwFiUi7&#10;dEb7Svy9bKT5b4KNNP8xsC5423cvRFSCK5mGJdRcaSHNexPM3STzfeZ98TupnZPfxNQ37suyJdGJ&#10;1nKd9psufO5+5UHvk/ZGfT+bex4krLuJup8HvbsgQmYPOSGEhOetB0WXR3BUWYyf6odUKw9JNvxb&#10;YCPNfxhY09y6Yzaikz00925UiGU5B+tC/SBiRQhMiqZwzL/JOSZRPp/p3sz7meVu5/9M9DDvGq4m&#10;al+Lh3acnZjDu1uYfyqUBrwVjTPeVdo5JV1oq4jTHgHRZTFlZjgupp7UvpwN/xbYSPMfAUPL5Jko&#10;YbH28IsoiVBZ04c986gCqwqysX1QUYTABGDeZ4Lg56jz8jwmVsuz+F7WRtX1TFxqaQnVXCA99xQ/&#10;eYZs7y9u8nzTe5i9MhnnFIGz8L7Elc+TSHzkevPzOJ3u/Xx5hz8RPW7q3Vnj1M5LHNW3CKZvFBBV&#10;GqPGdyBT3aZx/ptgI80nGiaTnHY3bZ0phdWfTXImJY0ULGRBv+mF2lzI/1z0MEiYfLjw03kJn0gy&#10;QvbV8yykqZ9j8tB+E9Hv45lIcj9dyzNq6DiCSD48wUG29xS5T4l+zHFgxyMsfBzJv1OYHJ8Q7f1D&#10;+Zi07hA+J3Fy0MiTxUVVMvR8S1xJdO1Q3MJJGBQuP+seoghTieW87GvpIsIaZxnpHJo8Kxxnzh3U&#10;PqQZtrbOfyJspPlEQvecY9IwN05ASExZBMhccqOH/K8Ik6QiDZ45pMYeKu1QnWcyFO3Osk/n9fvI&#10;NGWCCSMS4tUeIxOJFJOcEcn7JEK2Qpw8TIf3XUTCE7Ut/2YlfE6J5VrzOc1VGxOjfg3HSUiU4hDJ&#10;z2HCSyQyI1FaLZMntzkSUdO1stom3S/kKO9tFl66mJ9BYdL1YbEsmYjxPiSCnsntnEygHOeQ2PJk&#10;FRTH4FHNiTj3a1+Tv6zNO9I/FTbSfCJhEGZGxk2sXDdGmXtEmNJ+phXmnBC9sCsNkbUzIpkEVyFE&#10;MbHpnJAlEaFokHQuin6LTiSCYEli4qTraF9pghQm7XcIdkK1VpVQqUVFVGnhjqotPVC1hSdtPemY&#10;z2UWD1TWhPf1c+Z9+b1lRQpD3ePZvBKadnMnkqbnxrtK3NmVm2jDRKRRSUSmFL/IRHv6XU0p5XfT&#10;Kx0rjZnCEBLm9KBrpWLg9MmUXncTPR2lc4ifw2FTOEzWIdF2CIwojWHj2uHkmT3yXQ3YiPOfBhtp&#10;PoGwOLr94w8sXtFfXLsFRJVVhdtUQP+acDia5ihkqLQkJkhFHkyYTDRc+B2JJB0RSwQUk+yIYCKG&#10;gBg3BJNG1TbIGW5NKsG5sTtcfDzg1NgDLk0roka7+qjetg282pN0aIPqHdqStIbX721R4/f2WaVD&#10;O7quLV2vCe3zOZbqmph/q07bSm1aw7Vpbbg0rkDiAVcfdxJ6vk8VNOxcFUGxrgiMcSZhzdQRMUlK&#10;WBNm812RJmuFSsuU5gkhVEWeXJFYp9k9hDV12ZKmyWnI6UfH6ntROsc4wD+yDPoMbYjjJ3ar7yvQ&#10;vrUN/xjYSPOJgqFh3sm4heWrhxNhlkJQVGkq9ExoVLiloGcqsFnkfq5RBVpESILJg7Qi1rhIM4tJ&#10;slMk05PNdkd0C6uALiTtA51Q0dcZpWp5omxdD3i2qI+mQf5oHR5GEgrf0EC0jwrHwjVrcfrcOZy7&#10;cJ4kBWdoe1YkRY7PXcwk2nn+XZfszulhcHhHT5/EiOlT0CwwEK3CQuj5LKGo37UT7OrXROk6HiQV&#10;YdfAEy393dEtwhWdQtwQGO0s78US1dMeoawlaxWHTnYqje4vHZUorVKRprGv0pV+p/CDyOT3jyiJ&#10;UeM74sixzfKdbfjnwUaaTwR0slSEefv2bcxb3At+RJi8MqJoQWz2UuHjtjbrwqpENBrpzeWCz0So&#10;iUaM+pQ/9TtrWco8FTOSiDKSzcpEB8SRJskaWnN/D7TsUQktAyqgbnsXlKlTCb9UrwjvDi0RM3AA&#10;ogYNQMSAfpi6aCHSrl7BLYrzzVu3cOvWTZLsvP48Oty8mU7Pvol0igPH4+ipExg4cSzCKX7RQwbB&#10;PzkJ9o1ro0gNDxSvWZWIvhLaBLijeY8KaB3oIWkbm2wnprzSupV5zm2hkj6WYy09aWu07fI5/Tso&#10;khTCNFVEuuaqn2fLIb5vVezet1x7A4bx/W14smEjzScCRmG5efOazCjxDy+GQF6XnDRMHjgtPcAa&#10;AXIhNfaVcOFVBVnr1JA2OirI/DsXbK3w6m2X3A7IZiprsFGkUUbRuWZd3VGvvTuqtaqM0vVqoUQd&#10;L5RtUJOIZwAmzp2HYVMnY/32B1lgjN/r7ubn/U4v5Ov+ylTEWzdvY8aSxRg+bSomzJuDNpHBKOpd&#10;FaXq1iaN1As123igbgcPtA2qgAjWPhPZhCeS44qK0iWETW8SvbddKh7asrB/Tem9F0Lk9FbmuSJR&#10;Fm2fzvH5iDhXut6eKsQSSO5fC/sOrtRiydDf0WayP8mwkeZjhiIDVUjSiTCnzYlGj7BiZJKXkcKm&#10;CE8rqJmI0kq4QIsJT+TJhZY7Z7iAU2EWEqUtH0cyIXAPMx1H0TWt/CqQue2BSs3d4da0Pso3agCf&#10;oB6Ys3IZlm9ci5Wb1uPGzZzUHPl9FTncuXPHQoiqHffexJiFPM37gnvfr+PU2TNYtG41Vm7ehBEz&#10;JqNia184+DSCe7PalBYVqNLwQNdwV0pD7qF3IQ1UtYPKsCVOR/4WXClJeisilbTWvwV/M9O3kW/H&#10;pMrXyD6H40CVYlnE9a6CrTtmaTHTX8lIFxuePNhI8zFCFQpFmDfSr2Da3Ch0Dy8uDm5FOxHCZG3H&#10;rLlkL6L1UEEWDZOPSatUBVqNi4xJdpA2StZaO4dUIIKoivL13eHRoja8OrZHnW5dMX/1Shw6cRSn&#10;U85LnKzAUZUyTIVZIyftUDsiWHbuDkUGTAr6vjrGHxn0K6cF/XaXgPTrZV+uzXqd+V7el3uszlmD&#10;fzty8jgOHDuC/uPHolo71dHk2Lgq7OpVRK22nugR5SZavKQhVziUnsGc1pK+nP5EiBYTndLeRJhK&#10;6LxcpxOoGpLE38YvrDgSyFTfun225d1ULHWx4UmDjTT/dmQtDFevpWLijCB0pwIUFEOESQVM11Ck&#10;kGmaS+YCafyuhAtwiGiYLPQ7Fc64ZDuEksnYMdgdvxNZujX1QKnaVVGnaye0CgvDuFnTkXo5DWlX&#10;dc88GiSKOt0wySlvPbIFE5yZih4U5jSgrYUMdeHnMZHyofk3bSO7/Hz+TVU6AtNvAtoo0rSc4RO4&#10;I+Flxe2M25QWl3D01ClEDeyHlqFBqNzGl0z5iqjZvgI6hbqjS6gbVUJcAdlLGyWntbQ5s/D3oHRX&#10;38P4PqotU/0m5CleklzlGu7FD4wpL99o9boxFIvs42aVBjY8VthI82+HNQlcupyCsVN6kIZZBMHc&#10;ycMmoUaSFmLU2jCFILXzZpHxhFw4tYIZSQU6tpc9nVPmt3fbyihZszqK1qyCDlERGDBhDPYdOYSM&#10;O0x+1lBxM4EP7zDx3OGNVbnNdOUDwER0DwFdU6UYyb4FmeInEeb/dLEiT/OPCur+rOcZ3Lm0bON6&#10;xA8fipqd2uHnap6wb1Qd9Tt6UgXkRsRJ2idpnPpMJdUpxN+CtlbfkIWJk8xyi9bJ2il/a153yAEB&#10;kaVlltPq9aNxK+Pv7Uiz4cFgI82/EZm1havXLmLM5K6kYRZDcJwafK2EClk2nT3mDiAhUHPBpPu4&#10;9zuSB5YHVUXd3yuheuuKKFOvBiq08EHcsEGYtngRLqSmaU+3hqIUFbcsxMnQiEdHNlfcF/Q0uHX9&#10;Oi6fPIZLRw7i4r49SNm5Exf37qXjw3T+JG7fuCHXZtBW9jN07Zbu57gwYfK+hCmbLFBP4t9ZuzSu&#10;18Hn1T/jWN2RFTsO7MfY2TPROT6S0rQu7BtWgxeZ7u2DXRGVrNo81fhM/duxOBjfR46ZOLlNlL+f&#10;+ob83VQ7tIvykBRjjwXLBuDOHbVEMONu72fD44GNNP9GqEKpwG7Dxk7pRhpmUdIw7SCzcGQ2C7c7&#10;mgubtmWCpPPSFkaFTWk1RJJkKkYn2iOKCNM/yg31OlRC2brVULZ+PdTs2AET58/Gzv37cDPT4l9C&#10;OhwfU4G8n7KZtm8vUrZt0Y4eHidWrsS4cmUx5KsvMapYUUxydMD4sqUx6pdfMKpIEUxwsMeUCm6Y&#10;XqkSJnu4Y1z58hhH59aFhCE9jYmfY6tizH/v3LqFyyeO4fr583d9DyFIyzcw79MR7fKxImPtWvWT&#10;FS6kpmLjjm2kfQ6Cq29jODeuAU9fD3QkzTOSTO1o+g5svqsKTSdPEo0g2VTnSQTcQad3Dumdd9we&#10;HRhVGsHRZbFwaR/cunVdnmmKpg1PAGyk+TdACqMp51+8eAzDx7ZBDyZM0iykQIkwMXLhoS0VJtFG&#10;SANRvd98Ts3Q4R5cLnRRdF1AtAv8olzR2s8D5ep5wqFJfTTs0QWzli2WgeBZocdDUYNxbI2rp07h&#10;9IYN2D99OvZNmYqTq1fj3LbtmO/jgyVt2uAPiybE95tN3OzDy4yD06cgsUB+jPj+f9gxdDDObd2C&#10;LUlJiMyVC+EkESQDP/oYW/v1xfZBgzDRyRmhdG6SvQOuns3q4Df9wgWsCw3BPNICN8bG4Oj8eaS5&#10;7sHV06dwg4guQxs7qr6FHl/e10Kw7PAu/34Ht25cxdnNm3F2/XrcSrNexoIroaMnj6PnyJGo1r4t&#10;7OpXR4WmFdAxzMPSaRShjVKQaZ1CjmySk1h64tk8Z82Tf1OkyhIcVQ4BESUxa14sEecNeZ6QuCkP&#10;2fD4YCPNRwrO5GRWmjL7+QtHMWJcW/iHF0coEaZq69JIkzQSpXmQSO8sEyQXLj5m7UWNFeQhMDHJ&#10;TkSWbqjSyhtFa1eGg09NtAwPxrQli3DthtJQdNy9sPF5XRTObtqAlX5+mFC+HCaQJji2HG1Jwxv2&#10;3TeIK/yUENpER3tcOn5cu+PubYL3wp7x4zChbBmcWbtGO0Pa5/JlSHjqacTky4fY/AWwoHEj3Ll5&#10;U35LT72Imd5emOJWAVfPKNIUAuRn8zbjDhHkaazo1AmJTz2L+KefQb/33sPoEkWxtE1r7B8/HteJ&#10;WPX7dMj9vFXBqLC039MvXcLaqAgsatUcSzu0xa6Rw3DrWua0vYMz58+h56iRqN+9I0rWqoLKLSrh&#10;9+CKMt00ir+bkCSP9zQRpGyJTBP4+ytTXbw7aXmBtc3AyFKYMS/a5FrOSGsbgT4+2EjzkYIzNmd0&#10;hYupxzFkdGv0CCtJhMkFhQdCm0hThAuWrploBUyuoWuJSCMSK6BbRFX4dK0M1yZVUKqON9oQWU5Z&#10;OBfX07OSpS5/hju3bmJzYgJ6v/MWkl5+Gat69MAp0i6vnDgucnThIiwj4ujzzptIevFFHF+yWN2o&#10;hX2/z9Gxb8JEbOnVWztSOELaIRNzFJFmXIEC8rwMUwVwaPYsLGrZHGmHNDdr9DghPdEMFQ7PnoOE&#10;F15CFJE7S78PP8CmpAQcm78AV0RD5ThqTRN8ZNE6dWi/Z2QIyR5ZtAC7x47G7Fo1McXDHZdPnDAu&#10;y4QTZ06h37hRqNm5A4rUqAbvNlUQTJplbE+ldYZwJcidfdIBpL6xDIy3NMGwKc9to5wv6LdYO3Sj&#10;ynUYVbKXLhnOjP8Aa/nZRMCGvwU20vybcD7lCMZM6iILoOm93bqGYS400oYpZKmbdUSiRJbRSQ4I&#10;jHVD/c414NK4JkrWqQG35o0xbMp4pF3O1LljIS+1/TMy446W1YH+iMqfHwnPv4DdY0Zpv2TFATLX&#10;B5DZvDEuWjuj48EK8fVTZ3DtzFm5S4/fkXlzkUikGZs3H+ILFsCSdq0obvp64sCNixdxas1a3EhJ&#10;UffxP7r3D+nWZ/xBRJyIns8+hzh6l+hcubGic0ftNxVDIVmLALcuX8LBGdNxZv1aqjiMzpf9UyZg&#10;mqcHhn/3LQZ++ilWUiXCZJ1BlYvcyXG2DsqC/UcOoUdyPMo3rA1330po0NFdxsdybzt7g5L5/dq3&#10;1X2BqvxgiPgwJQmOLS+THUZP6oQLF49qT2BkeqiGB6m4bHg42Ejzb8CpM/swYLgPgiLKyng8abuS&#10;wqJ1+HABYdLUeljF7yMVqPAEN0TyrBMy7/xiXOHVtgaRZU24NGuA5FGDsP/oEZMiq9OB+seFWi8/&#10;f1aQdgwciPjChaUdcU7deuyPTvuFQ2KtzNDMGPvGjMHOQUOI0MyabWaN7W5QYeqQcLWwmTQTCinS&#10;jCPSXNa2LW5f19v0jHv4er5FjSgy3jPj5g2Kf23EsaZaqCCi8uTD9sED1Y8Evky71ALuQDpGGu70&#10;6lUx1d0d23r1wvkdW3FuyyacWLoUJ1aswIKWLTDyl59xZs1quUfCkHjLoRau+qufvHztKjbt2oE2&#10;YSEo37gOfbsKCIhyQ3gifVdu66RvLqQpeUEjSsu+qkDZNR+3aYfE2aFHRHH0HdIQW7bPoErC+D7W&#10;W9rTE8OGRwYbaeYosmbYC2SSj57UFT3CS6hOH/b7yMRIJKkcZqhCouaOc2Hhc2rL7ZY8SL1+Ry+U&#10;qVMNRbw8EdArAfuOHsJtC7HxU+kfj6VkMtHGJlrA+1KQssaNkbp3L8YULYIwIsxeZHbvGjRU+4Uh&#10;IavhOnS7ZVA4bW4RKbAnJgv42VlM3buBr9GFobZMmvGkaXKbZlwh0jTbtsPtaxppWt6Bn6Hio59T&#10;d5MmmpqKkb/+KmZ5fP686P/Bezi6cIH8poift/q+CkfHjiGDSDOl+woVQr/3P8Bsby/sHjYMF3bu&#10;RDqFu3vkcBycPNmi1Upac1i8z3/1wC2xUbhy9SqWb9qIOl3IZPdyRe327kSarohNtpfmFtY49e8t&#10;Pe4kKl+QiDZK1yQ4yFjOHqHFkNC3GjZunYH0m1e1J9jwd8NGmjkK6wLDnrqHj++AwMgy0pYlpjYX&#10;BiJMbt/iQqG3V3KnD2ug0mueoApU10gX1GhXGcVr1YCPvx8GThiDq9cMc1WHKsBGIdaRcfs2ndO0&#10;ROuoWbApORHReXML0fR/5z2cWm3tQMISLv1h8iTW0H6zBhMHX6f+PCjUPUd18zxfXtI085N5TqSp&#10;aZrZQd5LiE/df3HXbgz6+DMhv9g8uTG+dClc3LNXftPfw9hXot+7bUB/0kzzIprui8qdCwM/+Vg6&#10;ncYUL46ZXtWwY+ggnN24EXe0oVtcgah/DC1gDSpca+w9fBjBfXqhatuWqNrSFe1C3MmCcEFkInfu&#10;Gd+eNU9xvCLDlIhAuR1U8opyMcdOXCKT3DF3cS8i5HNa6AzjXbLibudteBjYSPMvw5xZjX3uJR8z&#10;qRv8I0oRYZaTxn0ehymapaZBcCHgY5kzzgWHyJOHEUUnOaJ1YEU4Nq6GX70qw69nDM6mpEi4AkuB&#10;513a3uG5MQZSDxzC6uAgnF6zVp0wXc+w7NN2WfsOYpbHEmH0fu017JkwQf1G4OtMt2XBjbRUHFu2&#10;DOe36p6P6OJ73fAnOLpgHpIKP6OZ50SaYp5bd27dCwemTkKfN9+kd8kjlcDsuvVIU1X3Z6481Lup&#10;g2vnzmJalUpEmKyh5kPi008RiQ6ge6/h2KJFWNSmJfq+/QYGfPQR5jash4PTpqn7VUAielgM3uNj&#10;g84NbNi5HdU7tMFvXlVQv5OHtHFGJGnEGau8zvPQMtWEwxWqlk80EuUmHTWWsxymzg7FxdRTWsja&#10;+9ETJW4mMVcsNvx12EjzEeDEqR0YNrYNQmLKEWGWpwLAhMiagu6QVu3zFDppzyTh9iyeWRIQ7Qrv&#10;dpVQsrYnWoUGY8GqFUi7ckkLmbO+Mi0tBUIKBe/fQfrFC9jcKxlDf/oRc+rVxmVu89Sgrjf2Gdzx&#10;saRlC+kwic2fH0nPv4CtCfF8hfzOZMy7f9D2xsVUXD15Emc2bhCtbEHTJpjg4IAFzZriDJmf2g2a&#10;PBy4l5rbIqOl9zw/FrdufR+kqeLK77SyR3cy7wvSvflkaNSK7j3UbyJGc0ZmnFq1En1eex0xBfMi&#10;Jl8eGap0YdcO7VeFXaNGIfGlVxBM4S7v2FHSW4G/hXXY8jxJb04/g8x0HDp+AqNmTkeVNk3h1Ngd&#10;vt0rEnHyrCImTNYqSXgokhAn5x0mTTrHwlYJnQuJUeurDx/XDsdO7tRCZhjpYcOjgY00/zKsC8Tl&#10;yxcwflogeoQXQyhlbDWkiITHYHLHD5tcRJa8+BZ38PBQlFgqMNHJDvCPdoFnc0+UblAbXROicSbF&#10;ML/0Qq8Ik51ncIGk52qP5umHi5o3w4CPPxHCWN7xd/UDwVKA+HLapxDkkIcZLW7RAjF0fQKRFRPV&#10;gua+lrZK/b5bV65gQ3Q0Jjo6UPgfIPml56QNNOHp53B8qd5mSGLpxb431FVZr92c3BOxBQqQeZ5P&#10;NL6lpGlm3IM0JX5aHLlXe1rlyqJh8nv0fO457B5qtM8ShWl72n0aeHznhuhI6TyKLVAQMXnzYHYt&#10;bxmjybh+5gwuE8kxFrVoLtr4cdKuFfRwKE3v3FbNFxpEz9S+k3qeHgPj2Wu3bYb37x1kqmvDTm6y&#10;3hKTJ5vpsu5SFtLkY62Jh35jXwU9wopj0PCmOHZiuxaqGeq5xjPN+zY8LGyk+ZdgnQF5HOaUWeGk&#10;LZahDM2dPqxRqoW8pGeUSJJNcyZMadMkwgyKc0OXcHe08XeHU0MP1OvWCfNXLTcGqEs+pz8kape3&#10;6rlqqwrqlRMncHDqFKRs34GVXbpgwIfvigalwDRJ//RODLmPtqRBLiFyZaJJeuYpmY0z/LffZJC4&#10;uoCF6PrWLVwirfXAtCkY8sXn0mYYkzsPmcJv4cSSRZZL2f+RFvSfQngkE7aQlsxDjWLy5KXtU9iU&#10;EEdRN4joXriech6jS5WUd4kh83zI11/h5ArNMzqnmfmBvK8dXz11EmNKlkA0kSVrqInPvUjvOVV+&#10;u3XtClYHBGDvWPY+BGzv3x+zvKvLUCmGfAstHNaID8+ehePLl8qxDkl3fatdb47LGYr3wImTUKFZ&#10;I3i1cZGKM0Jr0+a2TWstU9uyUH6ScZ607xdRCr0G18W2XQuowlPDpvgR6jFc2fIz+dh4rg0PDxtp&#10;5hBS085gwvQA+EWWRBC7+rK0W7K3btYWONOzaaVMcvYOzqRar4s37BvXRZEaldAyPFDckungLC6F&#10;jHvGteO7wfwbDwifUcML0728xDEGg0PQC4258OwaORQJzzwtvdU8C6c3man7xo3TfrW+lrGSTF4m&#10;pvhCRDBPFcKqbl3xx22joN4zkibIZXKDQYrbBvWlcAtK+2pCoadl+M/94vSGtRj21VeIzZVHSH1C&#10;eTtpTlDQScNEwNp7cedTz1depWfmR3T+3Bj46Uc4vXYNbpKmuaJzF4wvU4YqjMNyLZPioZkzLLOU&#10;GJb0oc2+8eMxwa481oaG4MpJbRA8Qd6SyJ+vNRwvW1cGC9euhntLHzg2dEcrPw+qZF3FAYvkGyJG&#10;adaxIlDa14THejJxxvapjJVrRuLqNTXzSZ4s8VPfPvO3tOHhYCPNHABPc5s4PVTcewULYfJyspTJ&#10;uS1TGvbZpGITXTXsR5ImwY42GnauhtL1aop51r1nrLU5rmXy7DL70UULsSYkCCeWLhEvQNnh7JYt&#10;GP7999jWx3rWTeawrp6huDs5SGdQIpEnE+J0r2q4k56uLuByp+8Q9k2YgMQXXiRNML9cO650GSEY&#10;hpii2nX3C76eNdkb51PI/PUVbZfD5e3cxo2RfvGiXPVnwW7r3xfJLzwv4zu5eWJ2rdqiSTMsPd2a&#10;T1COJYNn/Sxq3lzac+MLF6KKIz/6vvkGJro4YbKrIxLo3JLWLeVaxs20NNxON9Jbf1d9e/38WYwv&#10;XULiPpa0V54kcPOaMTTInPZqX8VLx8ZdO+DdqT1K1KmGxp0rSs86O/9Q6zsZxGlMjqB9bUwvV9Dc&#10;QcT5bcqsMMqT5vn5nA7Gc2z4a7CR5kNBZXgGL1ExdVaEzPRhwpSB6ZSZ2ZSSWR2kTfLQEuVzkcgy&#10;kTJ4rAua93BHiVpVUL9rR8xZsRiX9aFEljYwhrU2cuXYUawJ9EP/Dz4gzSgXBn3yKaZU8MD6iHCc&#10;37YFNy9bOxLekpiI4T/9Dym7dmlntFgbfwT7J09BbzK1may4bS/55ZewlUgoO1zYtR3Dvv9O2jQj&#10;yUTndkRu82SoDhEj3LvBiirofQ/PnImZtWti0P99jt5vvElxeQe9aDvk26+womNHnNtirNxoDp01&#10;Pu75vnzsGGZU95I4xRUuQFIQa8NCtas00hTNTpG6ruWxNjiMKhYm2Tgen/nOW9gQG42FLZsihM71&#10;eesdnFih2i9NMRbIN+JwNPJjHJxG6fjqq4gjU5+13aRnn8GsmjVwcuVyGddqQL+HxfobHzl1Av3G&#10;jodzk/qo3Z7zjco73KPOWqVRCWvjOfk3IVBFpLxMCpPntDlRSLusmhGsYX62/nzrONhwb9hI8z7B&#10;hUQJH6lMdvv2dcxemEAmeXHxhWgZjMxapWRwpQXwNoLIMirJDZ2DPFCtVXUUr+mJFiE9cMjUwy1F&#10;WnuOGdfOnMH2QQMx7JuvpYBH5cmN+KcLIjq3Gl+Z8HRhDPjwQ0xxc8amXsk4u2mLDJdhzKtXG/Mb&#10;1ZepkgxV2Em4vMsZ2pJGxiTZ/733LFper1dfw5ZePWWuNZPx9YspOLNxI5msndD3rbcw8OsvsSY4&#10;GFdOHNOKHof754VP3o/bVuX5/OcPIi/VK39+xzakHtiDiwf20fYgzm/fgiOL5uPC3j2cMnK/SiP1&#10;HE6XTUnxmF2zFgZQBcKmPWvMLMu7dJJrGEq3JELnKKpgBFv79iHt9Blpy+T3nuzmioz06/S+aRj0&#10;5ZcYV7YcaZZK4+bn35FKQSdePslbFeCV0yfk+phceZH0NA/QzyOa/spOXbAqwA+n1xmOSRh8m7qV&#10;Q5ONdqz256xYDjffxvBu40x5x1V61sXhh5af9IkQusZpiDOCYu0QGF0Goyf+jvMp1lMvzXlL7XNa&#10;/vl3s8GAjTTvG5zBdCENM/0qZi6Ihz8vsysaJo+xU7W+7oRDBiVzxiYTix1tdAqsikpNa+AXr0po&#10;Exkq3nF0aEVHghdiMWXuU0uXYdnv7Yn8GmH4dz8oL0B581EBzU3mKHsEIuFhQ7mJQAs/TRrSu5hJ&#10;RLJv8iQyz/sI2e4ZNVLCkjfQ/qhnqOfwPrtTm169MgZ89KGQCJPPoM8+w7SK7qQxeWNMmVKYULYs&#10;1oaGIvXgAbmPIXGX8LjwqfDuBnk3fSvmsjp/L/Ad6i61rz+Dp0BeO3sGZ9iFHb3rBtIuZ9epg1El&#10;S2KKuzv2jhmLG2f1ThsmaNkVcDvstKpVpIJIeEp1Pq0JDpLfuMKZXskTa0MC5Ni4kZ9OpClx5zCN&#10;AFcFBRL5FkB8wULSEdXrrTdwYMZUqSBuXLioZlCRZnx6/XrpfNKh3kelgwRnDnPTBni2agKvVkyW&#10;pHEmknbJnYlSKbO26UBWC+U5vZ1TE66ouV2d18wfOa49Tp3eo4XIMMJX72Ec23B/sJHmfYMzl6qR&#10;mTBnzItBj8gSlDnZgTBrmNzJo2p6WdaAMjRPfZPBy4luaOfnAY9m1VHUqzK6xocjJVUbrE7BipZm&#10;BXNmpv2MW6INMk4sW4IBH3+EMcWKY4ZnJfR65SUxBXkmi5BpPh5rSPtUcLkQDyTS6/nKyxhdvKgx&#10;bpPDlvCtiYTB87ePLV2KdVERWNy+NRa2aiHjJddHReLwnFm4fs48C0ViR/9Yi9PirMXznuBnchTU&#10;kXavKRVkX/+nQeKrbzned38OOyI+uWwZdo8ejUuHVCcOx42HBWXcui5EdmzhAvT/8COpfGLz5sXg&#10;z/7P4rnp6plTmF61Ko6vXCHHZvDTM5PN8SWL0O+D96jSokrsqYKILZAfqwP8LbOHdDDJb+vfD/NI&#10;8z8yd7blm6pxBypMc7iMNTu2onKb5jKLiPMYD0vitvIIHgDP5jmLiTCVwxfKd2TWszNr/4gS6D/M&#10;B8dPGU00ZhjPu4/vZoPARpr3DZW5bt66hlkL4uAfxRqmnWRkIUldyxQNQE19U6tAVkaHwGqo4FMd&#10;v9WoBP+e8UjVO07uklGFQLThQfpzdfBYwDVBQWSKu+Pcps04tmgB1kVGYKKDHXq++jLi8uVHDGmc&#10;LPFEoPFUgGMLFUAckegqvx5UkNnEVM/QdkgUYZko6k+hX6+WkeCwtDN/GgRdoJGDupTulVP6sfVv&#10;RjspX6SuE2LmreW5DH2bFTox8PhT7gFf2NwXw7/+SrRpngXETR7Tq1Wl61SasGelsxvWW03h3Dt2&#10;NM6QlqhDj2H6pTTSxCtKxRX/7NOiuU6wtyNzXQ3bkrlafKkWB9Y4uUc+jkz4ZW3a4OLu3dKjrkDX&#10;SBxUGqgbgW1794qj40rNiQhjeeql1p7JJCkVdSYh0hQ3dKSd8lhObm8fPLI5jp8wBsHracKQ9NY6&#10;yWz4c9hI809hZN6M2zexbPUw1WYUU45qdJ4WyWMxFVGyCcVtTmoMJpOpJzr4ecGtiReKeldFcL9k&#10;XNE6BPRCwT3Hx0mz25yQKO16f1hIjYulTgqqEOmZ+uqpE1IwVwcHyzHj6okTOL5sqZiYo4sXQe83&#10;3kBioUJSmGNz55VtnzffwdEFajC6dZhKs7sjRK2ecXfoBVxB7uf/Wtys7s42KO252hEdmK7jHeMm&#10;01Wyrz9LHTOhMiFZX5U5fpYbBHeQdugQ9k6YiKUdf8fYEsXR7623pBlidLEiMsbVusOGSe4atvXt&#10;K+Z6yjY1XdQc4oa4WMQ/VRhxBQuKps/pvn/KJO1XupIrFdpwCjMuHT6C4T//jH4ff4w5devIONDU&#10;Q3pTB7+j9l5yr/GknQcPoEandqjYzJmIUBEnE6R0AomGyWRJ+U5IU5nokjc5T9I5NtWT+9fCvoPK&#10;U5MB/ZnaoQ1/Chtp3hWci4ycdPPmNSxfNVx6MwOjlUlurt05Y8qAY571QxpmSKwbWnWtAZdGNVDE&#10;uwoiBvW18qiuh8yaxvD//SC9taNLFJHFxRhCBaacrJOSjv2TJmDo91+RmTdXO6OBrmPz9PiK5aRZ&#10;+mGCnR0GfvghmYx5ZQrg+DKlcOWk7nWdII+xDtt8rO9nvobBp/i8/MJ/+FgdPRjkvgeFXqGYoY75&#10;r0Q3U9zVXwXeZ7+cZ9etw8ru3aiiKYbRv/2G2fXqCEkeowro4PTp0pab/Pzz2KoN3TIqMuDM2nUY&#10;/H9fiIMPHrIUmzcPlrTvIEOZGPpTpfmC90ij5NEAQ776QsaCcufclRMnFVGb4mqV1qbdvUePoE6X&#10;TnBv6oqgGBdZj0h1BnHTEGufGoGa8qXkTSJOdgTCnraS+9fErr36jCYGP0/blYeZHmhDtrCR5l1h&#10;yry0WbNuHJEhzw0vK2YPtxkxSerC5rk00ifywHV7tO7hBocG1VGsZjUkjhiCGzf19i2lCelZk4e9&#10;LGjeDIO++goj/vc9zpBZyNDJR2kB2WRkKoCL2rTCJBcXXNXbGTNfR8c3r1yWmTHc0z3BwVEGr68O&#10;DMSd9GwGaFugPzub5z4g2PRk7ZrXK+LhNHsOH8LWfbuxfudWLFq3Ejv275X1xhk3SeveuncX5q9e&#10;hmUb12L1tk3YuHM7tu/bg/1HD+H42VM4n3oBNzju9xG1B4n/NUrD/ZMmYWn79rLMR2/WQPPkQyBX&#10;NOXtcE3rUNIfzMOsFvj4iInPDj54O4I0yLTDRhuqAn9JtX9k7hwM+OQjbO+b3aD97OPKZ82/HDp+&#10;HA26d4VzY1d0DHOT5iDlAIY7izgf0lZzPaib72IF0ZaJ1S+8JKJ6emLHbjWTS+Euz7bkvcza+38b&#10;NtLMFpxJ9IzyB7Zum4P4XlUREFUSIUSM0o5JxBkar5bd5QzJszK4LSkm2RFdI9zg2qwKEWZV9Jow&#10;JkuWFPMrU4HeFBWJZVRg9YHiOsykadnKX9JSDxzA2DKlsYZIUMIk8DX6fmbw4mMHp0yVGT+3rqqx&#10;lZlhFHaFzM++G24R8V29fs3SPnfjZjqR33LEDu2L4D4J6BQbjuYhPVCvWwdU6+CLCs0boGiNivDv&#10;GYPL2jjPi5dS0SkuDD9XdUV5qnBcmtZB5VZNULNjK/gEdETrcH90pN8nL5qHdK0Sunn7NvYeOwRe&#10;x/3afXhE4reQN6E/kla8nwlXjx/D3jFjqFJqjcmuLkKmCpa7cWzJQiLWNxCTP6/MlU96+UXsHmXt&#10;8V7oUku3GykXMNHRUUYn6GmvfjPCzAzLr/p12mVHT5+ET6A/StdxJ+KsII5eeEywqrjZLM+kaWqD&#10;41VbuwNpnKUQ36cG9uwnjfMu31U9U89H2een/ypspGkFLXPquZOwa+9ixCZXlNUBxYmCpmGKSSQ1&#10;O9fg2rTIWAf4dqsAN5+qKFGrGgbPnIYM0rL2DuiPA5MnyuJgmXH7ylXsGT0OI376EVMruGFTXCwO&#10;zZppWnFRQQqgKV469o0bjxE/fIeTmeY8yx1yOZGuHFtDvaXxC18r5+iPPoNGnTeuMeNGejqOnjqJ&#10;VVs2YOyc6QjqHS9Lb+httmmk4fonx+M3L3cUr1lZBvKXrF0V5ep7wYHI0KV5QziRxI4bgRvas64R&#10;2UePHg6nlj5wbdMUzi0awL5xLZSrV40IohpK1PREUW93BPdLwhUiaEYqEW7U4H5ktrZBl8RIJI8Z&#10;imlL52PT7u2i3d7Spnjq0Kekai9qeU8tsfQjC9gBcYZl2qSRlnvHjpVxsjEF8oqTDx4OlqHNFlKh&#10;8j+DbNZFh2PgZ5/i1KpV2hkCV4j3ICR+loj+UNrq+6dIM24dHASHhq7oFuWCKHH0QXlSt4CYJCWf&#10;qkqdj5k41fpDZN5HlUZksivWbuQKIXMcKO53+e422EjTBMmemijsObACcb0rk0lTQtXgnCFJVA2u&#10;tx1RJuT2zSRntA92R/l6VYggvDB0+hRkXL2KVe3bISpPLsQ98yyG//gTVvfogRvaqoj7Jk7A6GLF&#10;EFe4sJh3Cc89RaYej7N8CyPo2nWhobh+QQ1NUjGjv3r0tG0GaXSLW7bAdI+KZGJaE62UMCmYOqwJ&#10;1FywuZDI5XJE0Pe1E0ySp86fJZLchGEzJ8GvdxyZiaQ1tm8Gl2b1UKSGO3okRSPtstKUWXsM6ZuM&#10;UkSUbr4N0TS4B8KGD8KYxXMxf90qrNmwHls2bMCRPbtx4eB+GcB+kUz1Izt3YNv69VizdjUWrV6B&#10;qctJoyMy7tQzFlXb+6Js3aoIH9gbV7T2YV6HvGtCDH4jrbUMkat9I294ENnW6NgcvkFdETOknyw6&#10;t43M/kvXSMOzvGA2yJwA2UA/u4e0dXZaEkvfjV3JnVqldbBwEJKWxv0n16zCoC8+w/qoMO0MQX7P&#10;/hmZoV8pYZrCPUf5qG1kGBGnG7qHuyCS8qAQpnhDUkTJmqWueRrmOhOrM/wiS9A9Hli/eZqpB59x&#10;f/H6r8JGmhZYZ5S9B1YiuqcH/HjlSCZMMseFJLmmlh5zlSkjyVznjp9mQZ5wIA2zbP3qGDFzioRx&#10;YMRQDPnmKwz+9lsM/e5b8bwzu0YNHFs4H2vCQ8U7+KDPP5eFu9gVGg994XnQsWTyMYny+MEpnhWR&#10;slMNFdELoxIjxqn79mHYN99gXsO6sk73scULkXpgv/zGlrpRzqwLM5vxZvfFVimgHfD1m/fsQNyw&#10;AWgS2FUGWzs3qQO7Bt4o16AGkVRNODeuQ+/thZD+ybhEGiaDF3tLHDkIHROjMHHFYuw4uBen9+3B&#10;qaVLsD25J1a1a4f51athQtHfMPDjj4V4+n/4IcZ8/z1m2JXHYu8aWNOpM3YOHIhjK1dg3/atWLRx&#10;LeLHjsJQ0uCvXFca7cW0VBnGVa6eF9ya1Ydbk3pwIu3UrnENpdVS/Jx8aqFqmyaYtHCO3MPIIJK4&#10;aVoyhGH9/pRWljOmNNfS78y6tRj8yUfyzYb/+KOsry7Q79OuS7+Uiilubpjo5Ij0NN3S0K65T/C1&#10;XN3Js/k2LWxGSuoFtI+OJuJ0RxciTrF4uDNSTHLVjilap06Y0rOumpg43wZFqXWrVq5jT056uOa4&#10;ZdZCbbCRZjbYe2AZonqS5hRenDIWm+HcfkmZjDKizPYRhxzOiKLMF0QZ0ifAE/ZNqpGmUxNjZszQ&#10;QiETas1qnCRt6dLRY7h8+DBpmCniwmxe44YYXbQI9owYjmvHT+Dsho1YGxGBscWKIC5PbsTlzUda&#10;57PifILH/Y0rUx6Xj6rpcHqBVAXIyNzLOioP7IOIgObVr4dTpKkx+Aq5TLtU3aLfZ/pBw3XS4I6e&#10;OYUbt5RJymsR9Rk7HOUbeBExMknWIhKqA9em9VCBScq3AVxpy5VFSN9Ei8Pk9DsZ2H3qGA4e2IfT&#10;y5ZjQ1AQpjrZY+C77yC+QEEZT8oVQ5+XnsXMsr9g8LuvyzFPEY3Jy2NM85DkQxJp4cM/+wRzKlbE&#10;9tg4HFy+HEeOH7UU5fNERD0SY8SEdyWN161ZA1TguPlS3GjfmfbtGtZE+YY10H/iaO0uIpuLFzFq&#10;1jTMW7Uc58UpiDWs01dLbxN4zOe6iFBE5iFts0AB7B03VvvFGquCA2RW1QmLmz4C12RamJnDvRfk&#10;em3f/OlSqOLoEBNDFURFIk5XtdY6a5lClk7Sc646gmjLbfLSLk+/Ub7mtlB/MtV5f/W6sbhxXW9T&#10;v/94/ddgI02BkUF27V1EtbUbeoSVEGJU7UJkznAbppjmvK+mSgYnO6JxpAOcfauSWV4LA6hQ6mXA&#10;2hA2sCY0WJz5nt9u7RmccfnQASzv3BE9X3pZCCTx2aeRWKiAOAlmZ8GWMYQcND9IewT37E6vUgUD&#10;P/scGyLCceWYNqRIChkXUJM2KfdmjR1riOu3b0PEgF4I7ZeE0xfOy/mMjDvoO2YkFUhFlkySrNEx&#10;Ubr6MknVhwsRU4k6laTDRzebeWD40blzsbBxYwz+9BPE58knY0Xj8hMZ8rTFAvnQ88XnsLZhVaQM&#10;CsO00j8hliqJBHrnpOefFXd18U+z5yF2WUf35qb0KFgYI7//Bivbt8OplavkZa7d+QNB/XqiZE1P&#10;Isi6RJaKNJlAhUSJPJ196pJ2XBdDJo+XuDGOnzqJBt3bU9zromNshBDonsMHcVOrLHQoojJSy0xy&#10;XAmu7NqN3udp9KHKYEvv3uKOjptM2InI2vAQ9Hv/bfETqkPCkjAfDhbi5D+6EM5SXFqGB8OpUWV0&#10;i6ig3MpJ3lXkKcLkKZW/IlHldUsRaBCPCom2w+x5CZQG2XvOskHhP0makvE0MWPbznlkbruKSS7e&#10;Y6Q21jVLR4QQcXJNzVPYgogwm1LG9OjsjuKyNEUALl7S/RgqTUJE/RecJO2PPRRtGzhAO0PQLtPB&#10;HRV7J0zA0C++FJJJeKYwYkj76v3qa7KcrHYViSJCHgzPqySu7NLJtOyEgipg+ruq48w4fvY0pi9Z&#10;gB5JMajRoRWKeXuiaWBnnNLaR9mM7TtuNJm8dRRpMkn61iXCrEv7StgEdvaphzHzZ8s9KVu2YBGR&#10;fP/330UMd5bkzYuEpwqT9kyVAEnC008JKc52LIFz/UKQOjIGq+p4UiXxjKwGmfjcM1bC18fTfbzM&#10;MM904qmig7/4AmsDg3CFtPiF2zbBu0s72DesRRowx4lJXSNNji/F3ZXiPnSK4Sf0BGnTvoFdUKpW&#10;ZZStVwNORKoNu/2O2CH9sHzzeqRqbbNZoT6YnpI8NfLA1CkYW7oU+rz+OsaWKoGpFT1kyd9Bn36K&#10;TUmJmdoLcw6Z8/DqrZupcmiMWm2INJPY0Yeq9FUepspen6dORClNTSbh63g4HU8LXrxiEG7d0lwD&#10;Ckz52fLm/138h0nTetrYlu2zKUM5ICBc9ZJbamUmTiZQEm7bjCRNM4QIs1mSIzy7VkaJ2lVQrV1z&#10;bNmt5vaaM7JkMX2ftqv8A0RjOjB9ujqnZUa5ThMdx5cuxvDvvxXijClYEPGkZa3x95NCKqCL+U4e&#10;SM2aZoa+gJgIx4G0SXqmagvTftCQQfccOHYEo2ZORqtwf7g3b0TmqzfsGnmjTN1qaBnmj5NEpnKt&#10;kOYoIU1HJk0iJaXBESnRvkPjmqj6uy+GzJwqJu+B8WMw6ucfSTvMI55+eAyjTn5JTICkSbI5O/Cd&#10;N7GzY2MhzAvDonAyqQcm/PKNeFBngk18nu4hEmX3aknP0D4dx2vhJD5VUMiY/V1Oc3LC4fnzsHjz&#10;BvhG+sOO4sMaJ2uYbqJx3oU0T59C86CuZNZXJ2IlM55I065BDaoAvFG1fTP0SI7BnFXLcE7riDPA&#10;CalP7TTAc/J5HOYqvwAsbtMK60jrO71xg/bro4Ge1/SY8LcaPXMG7OpXl1EcUUmcb9lC0vIwk6Pe&#10;tsnkaRI+x73qITFMnOUwd1Ev3LxpHsLF+ckoM/qz/4v4z5Gm+aPr2LR1JmUadm5QUmb88JxxqYGJ&#10;MJUDDspk2n5YLxe06e2CSl09Ubp2NXi1b4FNu7ZqIemZWP9HWU17znUilOle1aXdcQ2RJ69NwxDi&#10;5DYu7T5dg2ScWr0Gw3/4UUx1dsIxvbIHbqalqh/5er7PdD3DkpmZNCV0Pla/caHad/Qwkcd4+JA2&#10;6dS0FuwaesGZTO8KRBrcDliGClyrUH9D02TznEiTTVzWxkRzI5LhHnPWMGv83gITli5E6tlT2BIV&#10;hd5vvK405KcKEUk+J00MTJS8TXqWCJS27Ehk0AdvY1f3ZkgbEYPzA0OJPKOxs3NjDHzvTUST6c5T&#10;E5kwWTvl+5IkDCZdJmHWWJ8lrVQ1XYz46kvsHj4Ua0lDbBMXRiZqTbhQXKUJ4S6kefL0afgGdZd2&#10;Wldp/1TCnVzcucVtt+4tG6NDTBhmLF8kQ6gYKm1Vgso+Tz3VE1iDea0ghnIpl/NQ35q28o21OFF8&#10;hlGlbN+wBny7V0B0opvkXaUE6CM/siNN2vLvRLDBRJy8VPCs+QlIu2Qe1K89Q55rHP/X8B8lTSNT&#10;r904kTKJPQIiy1BtzHPJXZUpw22YktE4k7F5wx7XXdGldwXUCXeDfZOKqNyqKVaRhmOAw1UZSqMr&#10;+cu4duo0plWpLKQ58ONPcFrrGOBr5D698MlGvws4NG0K+rz1hnQITfPMTJq8w89Uz5Wt5bwKQS9M&#10;3GHCmmVj/85EgHXgQJqls08t0RxZK9NN2bJ1iTRJ++ThRQxFmqMt7YLcZsjXskZWuU0TjF08F6mk&#10;ta3r0h1JLzwn5nMiEVsCa5WsFTLhkSmuSE/txxUoqEizaxOkEmme6x+KlIHhJKHY0aERJv76LWmo&#10;hUUjTdCIk+9NpnvZu7y09bIGys+g67hSGfj+B9iZ1Iu+51o0D/cjk9tL2ivvZp6fPEOkGdgdZaTX&#10;nTu16NqmJvKkc46Na4vmXf335ti4Sy1cpqengNOavpvuVMT0i0DyAV+vf56chh6+tjXHLXnMSOkA&#10;a9GDiDNBTcKQSRlMmNmZ5yT6WvzSXh9rhx6kRIye1BVXrlh3lBnPehQv9eTjP0Sa9KG1rY5V68ch&#10;KLqcODPQa2EZ48ZEKT2Miiwj6Dd2AtuVztUNcoNby6r4tZoLoodk8m6uB23JxExi6tRVIs3pVaoi&#10;Jo9y8jvR0Q5pB9WwIBU3dQ9fL1Sr3ffHnQzMbVBXvJLPql4NNy3L+fIdvNHvUef0vcxYvWUDkXxj&#10;IoHqivyYILhTRxPWtqQXnEiiFZnnp3XSpOf3M5EmE4pj41p0bV0MmjkFqSkpWNejG5KefkbaXpV2&#10;+JxGmIawiZ307LNEdM8itmBBDP7wHezp0QwXR0Tj/IAwnO0fgvODQ3FxWCROxnXF4op2SH7+adKw&#10;8yJB7n1OmelEmNJZxET8zLO0T88iQmWNc8Db72Bn795YumEt6vl1hl0jL+nl5yFRLkSaQ6aa2zQV&#10;aZarV0ONAhDhCkGNBuD04AqCtWnPVo0o/Yz24svXr+KiaeaWpLr2za2R3bmcQbbP0vYYvE5+tfbt&#10;yVR3JzJ0Jo1T5WvVo06kKaLIUpEodxapkSJyjvJ7cGw5GcvJXuCvXU/TQtaR9b0e0as+cfhPkab5&#10;Q69cNxqBkaVFZBgGZSylVTJhUqbhYzbHJQNRpqJM1zjQEc7Nq6B0nRr4PSoUpzLN2mFI1uXcI4/i&#10;I1YzuDf5Gha1bClaEZuVbMJOsC+Pi3uVg1gVO/2vdXvrhugIGbsp0yX1Rcz4H10jl8nzWOQnwcXL&#10;qbimL6FBWLp+NSq2aCgzbIQUiDR181UXJo2ydb3IPPczmedMmmSeE2Hq4uRTG2FD+yElLQ07ExLR&#10;i0iSmw+kvZEJ0iSiGfJ5ETbXnxHSHPDWa9jati4uDo/CuQEhImf7B8v24ogoMdlX16uEvm+8QmGT&#10;xkmkzL3qQsJMmBSemPuieapznKaDPvoQe8aOwfTlS1G5fTMyU3mcZlZN8ziTJpnn5agS4bZPSwVC&#10;6cAViitXJLTvQNpm1XZNZbldHSu2bkRw73hs37dbO5MVj4osM8P8GD1P6FixeT2qtGuG6q0rwz+S&#10;LCjROIk0mTg1shTznPald52bpYg0LRYWlYFQ0jj9I4tj7FQ/XL6it+9q+S4L/p53ftz4j5Emk8At&#10;LF89HEFskkeUldo3LN5eMgoLO0CQwb9auyZnqEgizE50beXWTkSYVVCvewcyX5WTDPZKtK1PX+wY&#10;OAjpWo+r+JiUXCXZWM4xdo0cLj3AvCgZd3YwgbI39FPrMrvrUnfqWB3oj96vvoLjPMyGICFT+Hcr&#10;mDsP7EPkwJ7YtFO5MmOwA4xKrRsTCXgTMdSDi0aU+laRZn3RRFWbpm6eZ5B5PkKIksmH28qaENls&#10;O3IAR6dPI7P4fTHJxfzW2jCF1EiSSbPUSdS8z51D3Es+s1xRnOkXhAtMkqRpniM5ywRK25ShkbhA&#10;sqNtfYz44hPEFi5k6VRSbaT6lk1/CpO2Cc+qNB3/22/YM38eokYPpfetQ9piLTHVh5iHHJ05hWZB&#10;3aQ5Qn9/K9FIk030qu18rUhz0drVcGjgjYbd22Pi/FlIMU+P1T7Jvb7Pg0IPRQ/THO4NejZ7urqt&#10;VZDqF+P3+atXolz92mjUxQORSbysNJOkriDQfjwPTSIrSz/WSJRFrdVPGmdMeXQPL44xk7plWj5D&#10;BysGnOeVgsDPV/s58/5PGv7VpJk5kzGZLVw2gLTLMgiKsiNiZG/YVPtyJmHSpEwj4zBF6+T2H2eZ&#10;8RMY7YBaHZxQtp4nytb3Ns0s+QNzmzRGd9Yen3sJh2bpveL8bPbGrWUmTdu8dvokJldwlXZN1py4&#10;3U7a4z79BFt6JuE6aT+ZkXZgP8YVKYIlrVvhtj4HWsuLvDFaPyHzvueuXIbGZJo6+tTEii3rtF80&#10;0mzjQwRSmzQqJgbSrthEN2mcZtK0mOdMmmNHSidQeSIKD9JWxy9dhAtUWUx1sJde7EQ2n4kkeRpo&#10;Erc/MmkKkTGxPUWEyaRJ15BpzhoiE1xM/vzo9+Yr2NqqDtJGxOL8kAicIe2SzXQmzrNksp8fFE6a&#10;aDT2B7fBhF++lfZLGb8pBMkkzWFSeGy2P6OGNMU/9QziKexFjcikXrMKTcL9hRi5Y2jIFIM0echR&#10;s6CuVqTJ401ly2lhRZrNrDXNjevJ3K8racWdZ0G94rBx93ZkmMiMYSa3h4Oef3mf85DeoUQntLB5&#10;ltFq/+7YM8YYuE93yF8GO1HpkRQPx4auCIhUM4b0tks2x4M07VI6OTXSVM1UastEKsQZ60DEWRT9&#10;hzfD2bOZiVM9y3hdnUBVvv+34V9MmvoXVNvbt29iERFmcHQ5mTqmTHJFlkKY2ho/ITJEg0mTa2Bn&#10;yWQtutvBvkEl6VxIGjkY6ZYB0H9gE5HdsF9/wahff8RmypwWX4qW4RlMmfxPxePEqhUY8sUXQpzx&#10;TxUkAnlK5qbHP1MIU5ydsSkhQTyEX6NCfXDqFIwvVhxTXV1xTRsCJKGoYK1w8NgRGWNYqW1TlKxT&#10;VUzONds2ab8SaW5YS5qyD+yZNIUk7k2aekcQzwjqO4aHHNWWaYkdEyJxnMh/a0g4ac0FydTORwRJ&#10;ZCgkpghTOnyYJIU0+VjTMEniSMPmBdB40Do7uxj8/lvY2Kwmzg0Ox/nBRJxiqoeKtsnbs4PDkDYq&#10;Fns7N8GgD96SAfCizZrCZcLWiZrbPnkc54A33pDxsINnTYQjD41qWEtGDeiQcZo85IjeV6UHiUaa&#10;khYm0qyWiTSXblon13LbrgNp4DzfvR5pnaNnT7Ma35kjpMkf2vLRmYR4y+cMQlrt74dh336Ns7pn&#10;eXkuV9oKR0+fgk+AH9x9KyIg2o3yNOV56fRUHZ6iIIiiwCRpJkzaZ9Jk7ZOINTiONM6IIhg2rhMu&#10;XDTWlLcGHzNpqqN/I/6lpMm1s57B6BPeuY35S3oiILwEEaZalzxU61FkzVIyBxOnJkycbJ5EJTqj&#10;W6QdKjZzRFFvT/gGd8e5i0a7DuM2mUWp+/dgbXAQjs6dT6fVeSkw/J+2+j/9nuNLlmDEL7/IOj7c&#10;DsczXtjFGHcQcWfKgE8/p99/FZN8ChFmqt5hxGFlyo3sg3I5EWLbiAAZJsOapH2DmlRAGmLNVqOg&#10;s6bJpMmmKnd86CSpk4R+LL3nYdakyR1Bdg28xGSduno5zm5Yh1H/+0G8/LBmyYQppCjkxSY0iX6O&#10;hDVD1grjeRjSC89gwk9fY6OvN9b7VMewj99Fr1dfwAYizvNEnOcGhWmapiLOM5qpfqqXH6aV+QXx&#10;BamiYTOdnsWEbJDyc/I8budMoDjwInMzPNywfvliNInwJ8KvTua5uSNIJ01tzjqLuQK5B2kuI02T&#10;24QdiDT5OtY6WQvnsauRA3th7+GD2pX6F394qHykhcIb0/fPuH4DO/v3l6mzPAd+hrc3bl5Vs8a4&#10;kjbnlRUbNpK10ADNurIiwPmcyFBMdVYeTCRJBGleV13MdT7HpEpaKa871D28GAaMaI7TZ/SOTI6a&#10;Km9GudPl34d/JWkabSvAjRtXsGTlEPrwdgiMKCOZhOfiqp5xzhxabyELZyJu34xzRWQiN5zbw6ez&#10;HRUsTyKahli63liGVWhQy5RXSPOaWacWUnaoqZH683lrjotZO0g9cAAru3XD4C++RPKLLyKBtC/2&#10;/M0e1nmoTb/3P8S68FCLRyTJgvQ8eaSWF1PINBsxfRJqdWqtOjzIBHWngu5ExFmheX1x4qvjYUmT&#10;hxz1HjdC/Fs2Dw/AvuOHsTU0lOJbSNol2eSWTh4zcVqRGZ2j3+Wd3ngF6xpVxamePXBtYjIOBrbG&#10;0E/eU3PmP3gXe/xbIoW0zXNsprMwedKWNc4LwyKxuVVt9H/9VVlaQh8or9o4+bkqDqztJj1D2mb+&#10;gvS817B90CAkTRhB2mZtDJxsmLD3S5rcEZSZNJdvINJson5T0zb5ftI8udJqXBMtw/2wYO1K3Lql&#10;uaV7aO5QeUxlM+u8lLJzB+bUrSvpG5c/t6wDFZO/AFYFBVE20/KfmPPK8rl5Kx1xIwZRJVANddp5&#10;STmIZBJkJYEkLJbKgU6Q9Ju+L6KVDaVcuNL1ylTvN9QHR0/o04FVPFVcGbzz0C/+RONfSJr88VRG&#10;uX07HTPnxsI/ohRCYuwUQdIH17VKS21KwiQq54g0xSxPdkHnMHtUbOyOX6u5oefoodAHqtMTrLLE&#10;eiK33m+/hQu7jIWrGFmyjdxvZHwe43fx0D7sGT1aCHRhC19Z/Gz32FG4fEx5AFfgd6L7TIEdPnEM&#10;4QN6inbD4/G4PU7IkI5Z41SkaQyTWfqwpEkFsOfYEWSG1kLfKRNwZtcOTCpXRob4iLbHJMmzd4i8&#10;2Ew3k6eF1HgKJWl/S6o64eKQCDK3o5E6IgrrfWug90vPCWkmPf8ctrauR79H4vzAMBm7yaY6k+Z5&#10;2r84LAonErph7PdfIIodefAzhJAVUcqznn8ayfS8ZNqPJ200LnceLK5XF/MWzkO1Lm3E8YiOzOb5&#10;3Ugze01TmeeclupaFp4hVV+0Th4DW72DL4ZThaYPiv9LELJUH/92+g3sGDIYI378QdrDeeXL+KcL&#10;y0wzXkRv0EcfYP/EidrlnE+ZbNW97F+gVucuKFvHnfI8r8OvaZDSY85tnBoxamRp2ectjyBhU14s&#10;NGXK+xFxJvWvhaPH9Mkd9ER6lnqeLv8+/GvbNG+kp2HBsl70wR0QGMlLVPCHV507iiSZLFnb1P0N&#10;qkzDwsukcsao164SytSqDq/fW2D7XvMSqEabzY2UcxhVpBgCKAPPruWNY0sW484dvcHegFzON4mI&#10;8STnLeDMxhpC1tNyvf4DL362ec9O/B4dIoXW0YfbKNXAdCZDFjbR2TP6mq05o2kmjhwKz9ZNsWTb&#10;FhydMhl9X38FcQXyCSFaNDwiMOkhZxLTjlmYVGOoMM8s/RvO9A2SKZMyrIi2e7sRsXz2gdwzvWxR&#10;HI/rjguDiTSJJLlDSNo1+5GJzqY6me2XRsRieplfESED6NXz1KB5EulkYi1T027pXEz+PBj1zZfY&#10;Omc22veKR28ifz0deRrlQ5OmpU2TO9Ua0nU8+0iNYeW0Zfd09kScPC8/YehAnLQslZE9DKLJCnM+&#10;YReB85o0RmJhNS41jh2akGXC5Dm6aFFs79cHW3v3wtJ2bXH5uMlpiynsUTNnULy90airOwLi3KSj&#10;M4JErCydKDXylJElvK8Rp06WMnaZj6ls9Qgtir6D6+PICSN9BPTIu7zSPx7/EtLkTheDWG6kX8XM&#10;+TEIjCoFXjRf9Q7Sx5dMoLRLKxGznH5j4UyU7ID2/i6wr1eZCoUPlm3QeqEleP7Dz1LYEBuNqVUr&#10;Y11kJKZ5eGDQ/32GufXr4sCkKbh12XpJCaUtsnAYf5ajtMwulxrX8lCgdhFBMv3PuQkXWmUe6iYi&#10;az1CjHTebJ4/tKZJpBk/bCDqdG2P7fv2Yl2P7srjEGk3eltmZtEJk03ouMLcjvksdnRoiEvjErW2&#10;SkWCZ3oHYleXJtjSth6Ox3YR0/w8dwQRWUovuknODeKpljFEmkWk7VcIW55jNAXI7CEhUDpHwkO7&#10;etK5rX17oc/k8Rg4dZy0bzN4yJGQpjb3/IFIk/IDL8XhSNp3BSFN1YHETSN6WOxpiadjOpEV0Gfs&#10;SNyhdMwC7fOKp3wWU74y487t29g1ZLgswMcEGUfvxWkbK3P7n8aitm1wcb/Rvnh6/VrsnzQZNy3L&#10;ahimPT8refQIlKxTA026VEa05vFd8r5Olg8gfA+b6nF9KmHPvuXyDAVrslaQzKx2/8H4B5Om/gGs&#10;P8TVaxewaHl/8dYSHFWOCJGnhfEH1n1iqhrVLFyThrAPQrouKsEJQdGOqNGSl1aoAv/eCZYMrzKB&#10;kQEzbt3E9oEDcHKlmhLJSyPsGz8eM729MPyH7zHR3o5+H2g4qCVw0bCQoSneVuACpIt+SttyJ0P1&#10;9s2l40EfS2gMVFfONMQ8zzHSzEDs0H7wCeuB/Vu3Yk61ahbT/F6kKUOMSOvjoUXjf/wax+K6kHYZ&#10;rbRIIs4z/YJxjszw1BHRuDQyFhfIbOexmhaSNO0r0gyTds0ppX4h0sytkaTWFKBpvKoH/ynROOXc&#10;U4WRXKggxnnXRELfvhg+a5rMcGIcI9Jseh+kmV2b5t1IU8KgsPi76O7pStWrii6JMdJhxzB/cf37&#10;mr9y+sULuHhQX9KXtMvt2zG/iY80X3C6s9erqPxqSebRv/yM/WPHyTLQmbF9QH9sI83zD23ROiFO&#10;2QMOnzyGKu2aS4fh78EeiEkik5tHjQhpqnKQXTnJKuzomJu1nOEXVhxxvatiz/7llMYcH/ObMtSb&#10;/hvwjydNRWDqY1y7nooJM/wVYcaWl48vpgRrklQr6q7/LS6yzMLnKePwdLPmnZxQyssdVdo0x8Fj&#10;pjFpkslJH6CtDu7BZLPanB1uXbuOkytWYaFPYwz7/juMLvYrVgcFWhwJM/TicjeYn8FQhM3LuB6C&#10;d+fWQn5SUEXD1MxCNhFJ0+QOCS70OUKaRDJxg/ujRWw4Dq1dg4nFi0iHlUxjvAtpsiTy7B02zfPm&#10;w3y3cqRFqp5x1jItZEjkKZonmeBqn88HGwPdTcL3n+0TiAm/fYfovHnpGaxNql560TiJJJP5mWym&#10;M4E+8yx60W/RhQug8mvvo1Wrdhg7dwYytApPH6f5Z+b5/ZKmTBKQ8a/aOE86x9o/D9Pq3iseN28b&#10;3ql0WOUabffCnt1Y2KIZDs6ehV0jhmHEd9+rERYF8yHuGTLLScvv89orpL2/hHkNG6qbGJw/TMEd&#10;mDqVKu7vcGzBfDlWOZcvUDJ10TwUrVEddTpUQhjleZ42zOVAjcvMpnzcReRaJtx4V/hFlkRkcgUs&#10;WtEP6TfNi8fJnuxnytb/SPxr2jRZw5yzMBHB0fYIiCbC5PV8qAZU7S9Kw1S9hIZpYSVErJGJDvAL&#10;dUSlxhVQpq4XEoYPsvhClAzH/7WPfvXsWaSYOn5UTa6ypQV3/kDK7p1YQ4TJptWIn3+UBbnu3LYe&#10;pJ4ZRkYjjYi01KOnTmhHkFUXa3ZuJeMOlUnOhVS1aSr/lqqDIsc0TSLN6MH90DYpDkeWLcWwzz6U&#10;KZ33IkxuaxSHHbQfky8f5jiVwvmBITg/hIiTO3k0shQhQjxP2xRtXwnvm4/VsKOj0R0x+uvPSNPi&#10;9lSNtIkgdZNcDXRnsua2zmfQm45r58mPMq+/iwkTxmP6yiWySiZDOoKCc848V0TJlZe6j8/xWFkm&#10;TT8izVuaNnibV88kayHtqtZBpH9q7Zuz67/dI0eh9xtvIYbM8Lh8eaWjh5dBYdN8xE8/49CMaUSo&#10;ozDgk4+xfcgguc+cmc6TRTDFvYJcP8GuHK5o7ZtKwVD5+dTZ0/Dx74oy9bzRjrTN2GR7KQc6Ed6P&#10;cJniiSFqBh1ZckSeTJyhcfZYuLwPrlzVlpYm6NaZjTQfG5ic1EdgMGHOmBsjA9dDou20hm1uqOYB&#10;vEyY3GbDtSGdl5qUt+qjW2pMuoenmTXp4ILSXp6o2qopzmhTJZn8dFLUsbV3Xyxp00Y74szAg4mV&#10;FqpcgxnxY1w6dBCLWjbHoI8/wA4yne4n96ReuYzYIQMxeYGxts1+IU3SNMXhLrdhKnNQFXxlJv45&#10;aRokYUUUJFlJ8w6iB/VDByr4B+bMRr+XXyatJ7/S7O5CnHpbI2uaPM989Fef4Ujk70gbHi0apAxe&#10;v5tYiFIR5/l+6hx7Q9rTtSkGvf+2hMljP9WgdkXOSc+ruKjjp9GXxO/pZ/F9rjxo99kX2LtutYwx&#10;va4t88trqMuMIG1tIW7iUP43NVPbRJrVM02jvJt5zunqIRUZpS9pnVyZlW3ghR4m0ryRfgPxVAlN&#10;mDebs5WA84380/JExo2bWNxK+SlIYM/1+XLT+z0vlst5bVgbY3H7trKUxqmVyjn1nfR07B4+EsO/&#10;JW2cF/OjezmMxa1aibNqHfwsxoylC1GkRlXU6lAdIaRMRGrlQ9o4TeR4N7GUIbHmuIzRPpWjQFJa&#10;2KHxdCqT19KNKabq/XT55+Ifbp4TGV06S4QZjZAYewTG8Ewfbpuhj5mgevv0YRTc9mIZzMvtNkSU&#10;em85H0cnO6Ozvz1c67iIljls6gRpzxPQo4SktUydnnpBpkMu69BejnUoYtXIUu7Rs6eBZZTRR//8&#10;My7u2atOZLpAP+Tpb4MnjxNTe+QMtVAbYz+Z5zwu06FhTSmouijzXEnOappEmmSed+gTj73TpqLP&#10;08/JmEvW6u6mbSqTWUlC4cIy5Gh1g0oyJVIGr5uIUwjSRJjn2VQnUeRJ54g0LwyOoP1gLPQoL0TM&#10;ntyVlqk8wOs99jw+kwm0F8eDtE2nfM+gOJHmwA8/woE1KzFt9Qpcv6HmaB8/cxK+PPdcI01JCyFN&#10;5YfzQTVN0SzpHvNSGzwMjNdOYtLk9dkZN2/elJEP7Lh6yYb1lg+u8o2RX66nnCVtkSp9Ir1Bn32K&#10;HYMGEPFZt13ytNtJTvaYXrkyTq9ehUW+vpL+QrbP8MwrpZ0mPfc8dg4ZAvaYJdC0vrMp5/B7TBiK&#10;1aqMjqEVEc1z01mJkHKiysi9yFOUDdOx3gzGk0OYONnl4qwFUbiQekSep8BvaK1Q/NPwjzbPL185&#10;hwnTghBEHygkppzSJNks5w/KZMjHMu7S+LhCpHzMZjrts8nOTofDYuxQr7k9SnmzJ3ZfHD2pmTSW&#10;bEz72u7BWdOR/OILsooiL7N76aAxA0SBL1SUqcjWCOfint0YXfQ37Bs/QY6zww0qWKNmTkOlFo1Q&#10;rGYlTJw3S/uFzHONNLln1kx4uqnOwsTIBTgnSJObJ3hd8ba9Y7B/xnT0ee4FcSIsWqZ0vmQVmRXE&#10;pMnEStfw1Mfhn39A5nUnpI2Ok1k+0oNORKnGYtIxCROjeDoSImVR+6nDorDPvwWGfvo+oslMlXD5&#10;Wfx86fR5SnuuIvG+9HvTgqRl5n4arYg0x9B32rliqSLNdKVpniTSbC6kSea5Ke10rfFhSVPGa96D&#10;NFnj7JoQjV+9POAT0AWrtxjhcgbT8xjjxPJl6Pv+u1gbGaGd0XKV6aITy5ej3wcfoe/bpIFT2nBa&#10;xz1VSDqNer74IubVr4uN8XFY0LghaaT64m6SIQXTlsxHKao4qrepgSAqExEyN53KCY/HpDLEYzil&#10;PDGBZhIzYXIHknQi8bUkPKQviJSYYCqbQ0e3xrFMYzm1PU0UDE30ycY/ljTTLp0Qz9KBZJIHx5SW&#10;dks1u0eZFlYfmD4+f1j+TfkL5HNsvvOxE6J7uqJTDwc4VHclc6UiJs2fJWMtFeWZPzBletJUZtbw&#10;lkwpA4rJVBz6zVdYExKEc1QAbt/IZlEqzgxaRrlOJv9Ee3ts79NPjhnmQsCa3aTF81GVNJHylJlL&#10;E4lNmDdT+1Ujzc5tpIdcJzpuT7OQJhXcnOwIEtIc1Bdte8XgwPx5GPjWW4jLz/O/tR7ybIR/k33W&#10;Cok8454mreepp7DIw140yYsjY5DCbZtMlCRniByZIJVrOOUeTsiUhLVTHoo0370cmZsFZZC8egZr&#10;l/wcJkqtDZVItDeZ6YH03J/yPAP3AnSOTNvR33+NDYsXYTIR5w0LaZ6GbzCTZjWDNPVB6rL/EKTJ&#10;9zVXYRmkWQ09ehJparODmDT9EqNRok5l+hY10CKoO7buNbmYo7xgyg7YlJhAksgfQo45T+q4uH8f&#10;lrZuLdq1DMMi7TKugFrAbvjPP2HvqDG4pbWdnl67xlgKWv6ocK5eu4rOcVH4zcsTbQM9xaOXGs+s&#10;lAoRrTwZBGmIXsbUPp/jfSZQOk/EGxRrh4Dw0hg0whf7D66D4cWen69XACz8flTaNC34ScY/hDTV&#10;B9Zx+cp5jJvWXVzySxsmEZ98NK0Nk81z9VE10tQ6f5go2aEwn5falLYRlElCYhxR39cdpWtWQ8Me&#10;HXHkhKFl8kcVkTNk1i2YT4X1OTGbeC41j5mLzpNHFg/r+87bmN+iGY4sXJCJPI34H549C4M+/QSH&#10;ZxpEqIOfM2/VMtTo0FJm+bArtjKkCU2Ye3fSZLJU7XGqsOY0aaqOoP5olRCFg8uWYQxVELH58ov5&#10;e1fznAhMJ07eZ0KLL1yItPPnMMepBA5FtJehRjzA/cLQCJlzzv4zUwaR9jmYzXE1vEgGwtP5La3q&#10;YPhH74mGmyizjlT4YpLzc6QdU7WxslTI/wx+yPss/J8mUz1/PkwsVwYL58/B2KULTB1BOmlWp/Qw&#10;tfHq5PeQpKkvnWGQZnX4EWnqbZo89Kh7YiRK165ClV1d+c5tIwOx94hmrUh+4606vHnlCo7MnY2z&#10;G41vyR2Je8eNx9Afvhen1klsilNFIaY4fZeFPj5CqHeD5GtTnpy9bDGcfRrSu3iRdsgOt5n4mPSo&#10;zBCBqjbO7EnTWvRrNBJl4amatPWPLI343tWwfvNk3LptLNqmSFMRpuWln3A84aSpEtGojYCz5w5g&#10;8oxQ+rgOpGWW0WpDrSFa0xwN0tQ+nLYvs4DoOt3s4EHvPJWscw9nuNWuhqLVK2G8SavLjPSLFzGn&#10;Zi2Md3TE6BLF1OqIuXKLWcTzoXmwMdfyfUgbm1nTG7uGDcZ1k6Pi1IMHMLp4MQz55huk7Vdj8dS7&#10;KbBXonpd26E8r1tDBY4d/rLXoYlzzeb5YSLNtlaaJm91TZP3hRjvhzQ1suV9XcTLUaY2zdghA9Ak&#10;Igi7V6/ENAc7qiBya6RpTZZmYRJjYktmE5quTSCyY+LkNc9Hfv4RltWuIC7fzvT0V73ngyO19s5g&#10;nOkTiONxXbGxqTdmlPkFA956Re4V7ZJNcApTeVJiTZafpdo02SxvWfhZfJb7WdQn87w3D8CnSm12&#10;zZoYP20yRpIFoZOXGnKktWlSWglRclpo6WFFmu3vpyNIJ021r0izLpEm957HEVGo594iM71bUhRK&#10;16oiU12dKBxe1K57UoxovzrM9HHz8iUs79YV+yaMx9n1G7C4ZUv0elkt88wVt/groP0RP/2IbcOH&#10;4la6qcLmdnYKTC9B5vym7/EwrHaRIShWswqad6+CqMTyVJ5IW4x1RjATpygl90OaWYXLZAiVM24S&#10;848soQ1JGozUS7qXJI6TEiNGTzb+AZqmoa6fv3AEI8a1hV9EcQTG2CEs0VGGOailKniIkYumQWof&#10;zGRS8L4QqhAnE6YrIpNcZa3nWk1cUdyrMlqHB1lWYVQf0vojnlm3BqtDA5F28CDJAewaMggzPNzR&#10;+5VXZPwcey1KIPKMK5hPvM70pEI8wcEeK7v3wJoAf4wsVkzOr48KZzayyiLs2q1DdIisCMkaCpMe&#10;+4DkNWwmznlEpKltzWIhTd0JMZPm8IGoSxr4li0bsKhRQ6kY2OHvXTVNIjbRMPmYtUAhOaWZ8vpA&#10;nAY8bGnAO69j1JefYJ5jKSz3dsUCtzKYVvwnjP3hSwz/5AP0pOt5XjoPkJfhRKyxUphCxLRlIpZn&#10;0HX9n3sa0UTOv5GG6ZDvKfSha/s/VRgD6NoN4aEYOG0cxppGIZxJOQffQCJNel89HTjdZUQC7zdX&#10;RMrpxatTrjV7jPoLpMnjNbslRaN0nap0Pd/TQCwKdrbSc+RQXNG97WtMoueRA5MnYuSvVIF8/DHi&#10;8uahdMyrrY+UW9JhPmmXF3YZU30l7/L9vFFnSKxNX75GD3/lprX07j5w962CCFIkWLicqKmTWqfQ&#10;Q4hMUybC5GaxECLgAHbNGF0ek2YGIuWitV9OiQ9H+AnHP0LTZJxPOYbJM8PQI6IUgmLpQyQw8TFp&#10;MhGylsm1Gu1rvec6WVpIUxM17IjHlLmQaW6PDl3Lw6V+ZZSqUx2jZk7SnmZ8QPmIWn5jL9k39fF1&#10;GtIvXMDRhfMwt3Zt9P/gQ8QUyKc0ANKM4grlk7bPOCIIPsfz08cUK460Q0rL1IecXEhLRfjAXrKO&#10;Da/FI0OIhDTrKdJ8RJqmWXTznkmEl/A9c+G8difQnwinRte22HB4P44MHYYBTz+NfoXzYwAR1QAi&#10;pwFEWmbpT1qg2ioy603CK1NKeyTtD3r3TYwlshz3/ecY8+3nGP/z15hU5DtM+ukbjCPCHE3nRn3x&#10;MYa++zZ6Pk/kSNoU38tTIlmbHPA8h/ssyTMYSM/oS2QZ/8xz8CCyfIvSuBYJO4ZuR9ItT36M7tIV&#10;jSjN/CLDsWPTFhzdf1A6+trFhMKBiM2TzO+KbZuKuLdpArfmDTXts4EMbs/shPivaZpknhNpliLL&#10;RtYhome483Pou3i2aoLx82fjttbLrfKf7BL+kAkSkblzS35in6Tcpj74y6+xa9RI3NaGUjGYCuWf&#10;5FvOv7zPB5bAtN/186rZoC1pm1xp+nStTETHZYnLCsv9mufWImWOLUG6V1dY2EMSLxEcSDJ+WgCO&#10;n9wu/QcGjDg+qfhHtGmePrcXA0c0FefBIUSYMpBW+5BMmvrMH/lQYn5n8/G0j86/MclGkJYaEW+P&#10;ms1cUKS6G2mZAbh4SS0exRlKzBre513OXDrDaZDf1K7gNmkI57dtxbJOv2PYV18jNm9e0aiYNGWb&#10;Px9GFy2Co/PmaXcopN9Mx6Ap40TLYf+MqtBRYRLS1DRNE2nuP5IzpCmkQFKhRSN4tCENo20TIYxy&#10;FIeOZD6mXruCC2fOYe3SlfBt3QrfFPsN7Xv4YUjnbmhR8CnUo3dqqEmDTPss9bVtU5LAgoXQm8zk&#10;EV98jjUxETg0bSJOrV2Ec9tWIWXbGpzbtJLMzmU4u3klzm9diXNbV+HsxmU4Mncqtg4bhJm1vTGA&#10;tMaYQoXRqdBTaEbaFT+/EUljkqp0/FvugngzVwH88sHnqPRzcXiVKI/qJZV427vDvUQ5OP9SAt7l&#10;3VClWDk0rl4T9hVc8X+//ITvihXFt/RtvitRDMU9XMlsbgj39k1RgdLDuUUDeHVphbU7jd5fJk3X&#10;hyVNIqceiUyapGlq7Z8V+Hr6/uUaeKNWx9ZYvsm8wqnkRgE3D83QloFmL06zanhR+pl7pfnq+2wf&#10;VBlb8raO9Tu20jvVR7l6VdG2hyuZ6awlchl6SNLksigKDd+rRrEIATN5kqUYFFUGiX1rYMt2I3//&#10;E/CEkCZ/OPNHNvZPnNqFsVO7I4BnGlBC67N7+KNI22SmD5WdiJnA19KWzXdZ25xIs1tIOXg2rSyN&#10;8QMnjdGeyE+nmk8jTXVMYvnDv1lOmMTAhZ07ZCjSjOrVMb5MGUyvWgWbE+Nx5fgx7QoDi8nk9+rQ&#10;Uht3yUSmiI8LnTMVTCHNebO1q+9OmrqmyPu8eFp2/jQrETEyEXu09IEnEQKTJA+SL+Fijx9/+w1f&#10;f/s9PvniC5Szs0Mn39Zw/6UUirzzOaqXcYJvtdpoUaM+WtVsiDb1mqJNQ1+0qd8MbRv4op1Ic5G2&#10;9X3Rln5rTdfwtnJpZ/xEZFaBCnrY19/j6KrluJ12FjduXcUN3MKNP9Jx7eYVXL+Wgmsk12+k4fqd&#10;dNy4fR1XL5/HjdPHsDw8DK1IYyxJYbxE4kLxau/TEu0a+aJj01aoX7km3inwAhz+VxQblq/BmbPn&#10;kXrlKlKvXqMtkX/KBZw7eQq7t+7Anm07MXXkWLSr3wStazdEu7pNlNTxQRMK59u3P8a7772Lr374&#10;Hl9+8x2++OZblPWsgPW7TOstbVhL6UikyelMFY+Y9JL+RH6+av7/vUizW1IMkWYV+V6W70bfnStO&#10;uwY10C4yWFz/GTDyFw9u55lA0yp64FaaaYVIya/Z50ee5nv76hXc0f17alBXGtdfpPBaR/RA6Tq1&#10;0bRbVcQkc7nRh/BlLVcPI6osKuWFHRr7R5REfN8q2Lp7HinFeryZzHXyZ5j3Hz+eENLUE8X6Yx89&#10;tgV9hzaWNkyuqWTRs1iNLLXEv+u0SJMY1yozITzRBZFEmj6tS6KUlyPqdvsdJ7XVFxXoo8ksICVG&#10;vFQ85Zx2Sl2jx12/TiHj5k1cJqLMuG6sCmnGgWNHRMN1rO9NhYcKmUZ6Omk6Na19X6Spk6V+zATM&#10;a9es3b5FuwtYR5pS1Q6+sCPtqFQ1T/zwy8/45stv8NnbH+C1PIXh/E0RRHfyQ6+waCQGhiG6eyCi&#10;SCYPG4UzJ07Kq/G7smu6B8Gp02cwYtAwtGnSCr+9+i4qf/QZEuzKYDXFY0fnFtjW2Rdr2zfBslaN&#10;sJI0vNVtGmNzpxbYQqbyopqe8Pv5Rzi98DqRZW7Y/VocPeMSceig2dcoMLTnAHz9wjuYOcGYBPAw&#10;uHM7A3MnT0N8QAh6BkeiZ2AEOhCZ/vjup2hQ2QsnjioiW7Njs/R8OzWqqSo5Ij717XTS5O9wf6Qp&#10;1zLxyj31wWvScxtn4ohBuKx5KVIw0n3HoIEySeLGRc1BNROm5FODWDLIXOeRGiv9umNOg3qYTRX4&#10;7Nq1saxjB+yfOA43TM0v5rAXrF1GJnod+HT2RExPO1Iw2DJj0lRl6K+KpSySqP4FJwRHl6FnVcbq&#10;9WORoXmhykqaD5bvHiUeO2kK/1hIh8EF8w7OnDuEYWPboHt4CamVZKiQmN6ays/kp32E+xX5cEKa&#10;zggMK4sazd1QzLsy2kQEWtb94VioOBEZaseZoep0/aNyhtWE/0nmzQ4qNP1XLhBxQ/rBwaemcvFG&#10;miEXOqVpciHSSbP6fZEmC2sqrLk4NqgJj+YNsHHXDtxMv4kL585jQN9++PijD/Hlh5/gu/c/xWcv&#10;vY4m7tUwfcQYzJowGft3qqWEHxV42Yyli5ci0i8ERd94H6Vz5YcPaY3JhfJiiqMdFgcEYVlsLKZX&#10;9kS/AvnRPF8+FKff38qVD+V+/A1jho/CoQOZJxEAW9dvxHevvAff6nXkXQVc4YnQ99G+h6rc6KtJ&#10;Xrt/3L55C6vmL0YlMvedfyqGuROnYenG9aSp+yjS1NJeJ0omTZ1A74c0+VoWbl7R25r521Zq2Rjz&#10;Vy2TexiSr7R3YZdvB2fOkMXtGJKr9IxFOLViBaZVroo+b70pnXbcPMTjOFn4uNcrr2CKmyuOL1lg&#10;CVPH7kMHqBJoCNcmXugSXkFcx6l+gKzl6a+IhUSlLDsiMLKUlM2V60dTWhntswzFD08OngDSVJnZ&#10;jF37lqLXwDrSyxbMy09wGybXSvThZPVI3meRxL+/GtDywRLYK7szWnUqgfI1nVGxZVNs3LndEgc9&#10;PuYYXSUtNGX7NnHQcUOfj05Q9yiR6/k4w/pefU66XGv6Yc7ypajUmsxjbZ0Zi2gFhwvdfZvnbOKR&#10;yH0UhiOZjmyK9+rZE229G6C2vTsqUqH/7dOvkBQQhl0bt2Dv9p24lGosAmYBx9E6qlJJSJWgpY1O&#10;SmqevXHeEFWJ8HX0n+/UQlI4cOgQeiX0RtnPv8EvRIrTY+O0X4C9EyaiTq48eIYK9w8ffYNZk2fh&#10;fCYnvhIHwpW0y6jj7IlvX34XW9aqdkA9Diq+9JfjaomXSUzvwyLvwvfLv6xxTkk5j6TQKFT8rRyc&#10;KS0d69eAe+tGshaTmn5pkKa+/6ekqX8z+YYqDBZuQilVtwr6jR8l9zDM8VbHd5DBs4xM53h/37hR&#10;srqptKPnZX+bT8kMLV6DinvauUMylCSQJPnVV7B76BB1rxYGx2/Y1PEoVrM6GnSqglDxgJS1PD2s&#10;mAlTtZUqJYg7nYJI4+QpzfOW9MGNdEPL5vfW9jR5vHi8pClpoLKqjmMntmHwqOboHloUITEO0v4o&#10;K0RSbSSJzmQpw4ysP8afiSJc2pKWyQ49Gv3uiRK1q6Je1w5I01YQlG9DYnwk4PjSxRjvYIeer7+K&#10;Xm++iYlOTjg03TSWk6/Xd0w4u3YtTq9bQ2FptaRcp67hAePBfZJk2InRHqZIU0w8EiZDZ9Y069+n&#10;pilhaOFwRwbtf/fhZ/i/p1/BkIReOHHkmGicplcTCCHSSdbuRTO7Bxnyb7LP12b6zVru0KVqBU75&#10;p53jrRmnz5yDf8fuaF23IdZNnoKD8xYiqk0HvEYFutRPRbBlnbFcB91sIWo9lGFJffA6aawJQeHa&#10;GYriXeLGyO783YTDkXfQjnVs37AJVco44ZN33kfJShVQoWUjS/rLt/NV347lvs1zy5YrTdVGWrpu&#10;VVnQTgfFwpSWRm8zn9NxZN5c9P/gPSFGnu/PYzh5HDFrl33ffAOjixTBVHcPTK9WHZNp2/ONNzDg&#10;3XdwarX1uvvLN66DHVkrTj610CWsAiJ7krIh5Yi2Wjl82HGbLEycbD3KKBYmTF7oUDROZwRElRWZ&#10;v6S3FXHymxpb450fB/4m0szuRdU5c4Y8cGgteg+sK43D0mHDCUmJy/shkqg8FlO1hWTuIb+nyEfi&#10;ubS8wqQrugaVQ8UGbrBrWBejZk+jDK03kFNctPjwUrz7xo7GkC/+z2LWxObNLT2Xfd9+B0eymdHD&#10;SE9Nw54RozDql5+wbaBpqqS2ZcgA58QYNVaPzHEucGKasWku5vmDkaZsJQylqbpzQW5SHy/nfQqO&#10;PxdDeqapnXqaqwJoEj5p0sxUcpiO+TfT7/eSuxEvizkxMkgz79ioOexJ43TLXwif0rZ+ZW8cO2g4&#10;eVAkrBOmunnP1h3431sfocJvpXD+tGqPlvD/lNDvT4TwtUpEzvG+htQLFxHYqgN+/vRrlKpakdK7&#10;sSI7K9J8gDZN/m5UYcqoBj5HpMlDf/pPGCv3MPR4qcRTIscqOXDl5HFMtCuvetZ50kWe3DLZgsd2&#10;Lu3YEQcmTsQVyjt/aG4J/6A8eGLxEowhIl3Q1Ae3rqtVLBnnL15Aj8R40na90D6Il/xVvehiqbHy&#10;weTJ+5kk27KXjcj1TJYWC1KVZ33SCTv7CIwujenzonHtWqoWK/P7P148dtJk3LlzEwcPb0DfwQ1l&#10;mV1eQlSNw6SE5SFGTJpawnK7h7SxmD7WnwnPheUPwh8sJskRrbpVkBkZnMmN5VZVfNSH4dUi92PQ&#10;J5+LKRNHmS8uf37E582HuAL5JWPOrFpNrmPcvnYVJ5Ysxoru3TDZ1QUJBQuTifQxzm1WvdemvC24&#10;nXEbfslxok0IQTLhsaYi2grLw5Amm4XshLgePFo2RLlK7ngld0F4lrLDDW3AtF7w9Hc0H4tkPpfd&#10;NfdJmvcj9OElHkf27ofj25/gbUrX9h5VkXZRFRR5Pj2Pd0TL1LxO3bp5C00r18J7BZ7D7CnT5Bzj&#10;blrmg4glDP6X6Td5d4kVt3XeRIc6jfHdD9/Dg8d26lbCQ3QEmUXXNMvUIdIcb4zokDSgOJghx9qp&#10;PePGyDRTHuIWkzs3RhX5BVv69sLF/Zo3rbvgxPIVGFe6FI4tXqSdURg9ayqK1fCEd9saCIhWQ/Sk&#10;P0FMal1TzL683ZfI/Uyi6pgVGxE6x1pnUFQ5BJDyNGVmBC5cPEHvyrHiP9Zp8DjwmEjT+njLjnlI&#10;GlAL/lElKQGZGF2lJpKE1ROYt5KoXOuRWI6NGuxewteK6yq6t1FHT5SpVwsR/Xvh0hXdBNAKhna0&#10;OSkRcYUKYWTRYljeuQsWNm+GYd99SxmzkJg/o38rjuML52Nrr2RMcnFFvw8+RBzV7vwbz0uf27AB&#10;7pg0PHN+V6QZS5omE7ciPl6My2LiPSBpsgjp0tadTfMWjfDFZ/+HTwq/iHGDh1kKm7zfA8jdNMW/&#10;IioeRExMgvrxnQx09/HFj6+8g3njp8o5Bl9v0TCZYLXrxw8ZiTdyFUa7ej4W932Zn5OzInqn5VhH&#10;z6AIfPHll2pAvLRH03d7EE3TUknqor4938dWSP8JJtLMBnpcuKd8abt2SsssWAgLfJsi1eQEhK/S&#10;Yy3vIf9UhXXzymVMofy7LjREftWx68AB1OvWBfYNveAf44KoZC53XCaVdqjMauvyZS5vfyZ6+eUl&#10;M4x9TbgJgGcQRdshILIUBo9uiaPHjfGo5ng+DjzWNk1um9m7fxmSiTC7hxWjD8IJr2ozUdul/UQl&#10;pCWx+Viuo2PTR/tzYc/s9uga5gzPJpVRsnZVLF63SouJ+gx6JrxFmuNER0dMdq+Ay8eplqMCe/vm&#10;DaSR9rmsYydxjsALWvV75z1Z1oFN9+hcbA7lk4zLsjk5ScIyQ//Ut4g0e/Rk81xpuzIDiArQXyFN&#10;JWqwunurRnj/tbfx05sf4+wJtT6RXuD/TIQesjmfk6LHRydNJr5eUfGoVNwBi+boyzNocRZNk7Za&#10;6h3dfwglPv0OP7//BQ7uVk4pLNf+BZE2TCbm7MLiJ5iOdcR08cfHH38imqb6hg9GmnpFJ573tW/v&#10;wr3v3AFIVkj/CUabJvvhZP+XPK1VwFGSNwfS09KwoH5DRJMltKRNW2RYVdb6ooMaZJ/HGqt7M9Jv&#10;YGpFT/HJefOy9Wy30P69xTVhpzB3xCbZKxeKVDa5POnNZOKnlo9NZfR+5G7Xi4LEYSeSpZngjOC4&#10;8ugWWgSjJnbEmXO8eJyR/vo7/N34W0jTyGi8NV50x+7FSOjjjcCIUpRgnIhqypUQp5Bm1kR9WOGP&#10;wW0zHQI9ZEEpbofaskfzgi1R0rMgcGbTRowpVRLHly3Wzhi4cSEFE1ycZQobN7LH5Mkv885lKMer&#10;r2J0yRKkmXbGJX0sIQXK729xaExgTbMHaZplSJtQS78S2VlIUw2OfmDSpALLxxVaNIRHiwb44LU3&#10;8e0r7+HUMbVUhl7gnzRh3L51G8kh0ahS2hELZ6jZIfSrfA+5homTwNd1bNAcL1O6D022dq33dwtj&#10;TP/B+OHzL2Ffu7po9/I9HrhNk7+bWv5XHXPveT2qUK3N83OU7ybOm2nptKRIqC3h1tUrmFm9Gkb+&#10;8gtV7IfUSfqZ48kUqV8qG/5j3Io948ci+eVXMOrXn3DlmPXkC57wUa5+LXg280bnICqbPPwogSw2&#10;sgZlkokQJzejcRl7MNK8uyhNU6ZD8xhRkpB4e/hFlkGfIfVx8Ii2MixBfQd5Qzn+u/A3a5rq5TKo&#10;EGzftRDJ/WvDL7yUtDdKG6Yp8bjdUtpNdJX9L4o4IiZToFknN2kvShoxDDfSdRdVVBA0c4WxrW8f&#10;THFzxtWTxto8Ou4Q4S1t00rMcO4gis9PJvzPP2FJ2zbYP34crpw0eW/RtldIc91z6ICsD8PIadLU&#10;tzz9z4Mqg9IVXPF2oedRy9kDl1LVrJFHYWrnhDBuE5EkhUaiSkl7LJpuvCtrvcowVpgxZiLeLvg8&#10;vOxccSVNkUdOtGM+qNAfeXbahYto5OmFH0sWV9omV1xEmup7PAxp8r5mntetYqVp8jpR7EJu3Q5r&#10;Z74301Jx+/pVLGreDNOrVJIOTPWbys+cfiq+eioaOLlmNYZ+842028+oXEl8vQq0S3nFTt+g7ihF&#10;2ma91rzuloPSNsU0Vw5ypNebyy8LkWl2Ze/BRC//ipTVtEt6XowD/MNLoO/QRti5dzF9d61Dy/Ju&#10;Wd/vUeGxmOfbds5DbK+qCIgooUiSEkW5j6IPQTVZCGua7Cwgnp2ZGkR630KJb4j6kJH0wQPCHeDV&#10;rAKK1ahoISKV3Na11cKmTWUA8NSKHljZvRsOTZ+Oq9oUSF7qYpKDA/p/8AGWElHuHT0aKbtNTmQ1&#10;UPHS9oDdhw9i4ISxuHpNDdp9JKRJ9/I8aI82TfHFF19JJ8n8qVoPP0XFXOgfu3CUKMn1HmkmzeSQ&#10;KFQpYU+apvm7GGl48sgx2H9fBG/lfxbL5xsWQLbh/w2io3PD5vj6l5/F2Yd8Pwtpspn9MJomkWYT&#10;vU3TIM2T586i5u8tETO0v+TWjBvXsTY0DKNKFMeK7l2xIS4eY8uWxsW9apKCxJASWaWwNXgOOy+f&#10;MfSrL6XyZ+9ca8PCTISrvR9t2kWHoEh1V9Rv5YDIOCJNMpt5JAtrgqopjYlNEV62ZfEhRIiSw+ey&#10;G8Pl10WbPu0Av4iSiOtdDVt3GmVCxTe7N300+FtJk2u/A4fWkYbpTRpmSdEmJaG4VmFVnLVLESZP&#10;VdNkTtCHEWWa26N7uAtcfbyIcGpiznJTwTMVTq5tx9uXk84czlDcc97n3Xcw/PvvMKdOHSz//XcM&#10;+9/32DFksDTAZ8aFvbvFAay5YI2ZOQ2/x4bjylXVi/2oSJM7I7jwfv7Jp/ig8IvYsVF55pG4kPD2&#10;yRGJkoA18ORQMs9J01ygmecMXVvipo2QDl3xNH2P7r5thXgY2Yf7aEXXbHW0r+uDL3/6ERXbN1Pf&#10;r7lOmn/VPK9mZZ6fvXAB1dr6wvv3VjhKFfexyZPFPR4PUu/75ltYHx6J8eXKYm6DBrh5KeukhfSL&#10;aUSoe7EhJgrjS5VE8vPPSZMSE2byiy/JeGQGvSW9n0p3rtRC+yaiRK1q8G5TXaw16UUnq5C1P1W2&#10;DC0xc7l7WBEtk5QmNvu57PI5tXAbKVf0PCbO5AF1sGvvUso72iywvxGPkDQ5Y3HiGxls2875SOhT&#10;Tbw4K5+Wehtmzia6DFVKcEVoIoVPCR9JhBxOmmZ7P1fxmB0xsDfSTY5ajRgCh2ZMR+/XXhfS5HGZ&#10;4uA1T141VjN3LlkoLOmFZzGqyK9Y2KQJtg3qj5OrV+HSkSO0XY0lLZvj9Pr1WmhAKmXgVqF+aB0R&#10;YGkO4CmFfj2597yaFBouLDnRpunWogHcWzTEp+9+hM+fex27tionEzxIWxWGJ0P0Thc93W8TofTk&#10;Nk3SNBdMM5OmumLJnHl4p/DzKPn5tziwWw2hkXfKFO7fJUbMgbDfu+HbH37Q3Mk1tJCmaIwPS5r0&#10;LbOS5nnSNFuR2V4NY5YuxMGJE9H75ZfE3WDy8y/g4PSp2DViOOKffhazatXEkblzcWrNKhxZtBBb&#10;EpMwo2pl9P/4E3FZyMpAfP78lJefkn0h2iuqE4jekBNe9hnHTp5AzY6/w8O3EiKTibwSidRI61ND&#10;/3g/50lTiTk8Cl8T6eugcwGRZRDd0xPrN2f2N8Bx1+XRIMdJk2spzlgcafPMhT0HViKhXw3S9oqp&#10;FxfN0l7VJDleU7EoEyKStrzuSWiMM+q19UQRLw/0Gj1ci1VWrPH3w6CPP8Y4O3sM/uoLylgFpUaO&#10;ys0e2vOKL0MeihSTNx9ieE3qAgXQ85UXMKpYEQz9/gdMreCG25ZhTMCKTevFhVhbIs2b2vz2nCZN&#10;3vL9nq2boGQFF7xd4Hm0q90Yl7V2v8yF/kkSBpvnPYOjUZXN8+nWbsIunD0Hz5J2eDFXHgzvPUA7&#10;S6SpaXyPQ+iPpUzu3rodrqXsUNTdGR6tfP5im6Y6ljbNTOb5OSLNOp3b4LfqHugQHYYTJ49jR6/e&#10;GOvgiCXt2+F62kXcpkqZl/nl0RsxefIhsdAziHvqacTzYmuUV3lJlljKu/HPPCV5mQlzXBky6fdl&#10;vzIq4ypZU/W6dkL5+pXQNaKCLHMtZZbLMIle5oQ4tf1HIWZilg4oIlB/4hIeebNxyzRSgtTgfPWN&#10;Mo0YyGHkGGlaMpQG0y627VqAONYwSa3mdhDVgKzITTX2qrZLPWH+ivDAeA5XwtMSODzJAYExLnBv&#10;5k0fvybGzDKNBeQBy1pkb5w7h0XNfbGDtMdrZ8/i5KpVtD+IMmV7THByRL/33pHlGuI58+XJjWgS&#10;9qIdSxmSNVEeVLw6oIeExWBtNmZIP/xWoyI6RoXKsBHGIyFNkkpkmv/wyy94PVdBzBqv1cD0bk9q&#10;JxALg81z1jQrE2ku0to0dcT5BYtZXte1EtK0Ti2+73GSpqSnxjA8yL2ucyX8r2wpaRrhwe2KAB+c&#10;NIUwtSFHqiPImHt+NuU86tF3L0n3uTdvgDmr1VrnN6+k4Y4WNuPqqRNY1ra1eMpna4nzpbRb5ssv&#10;HvB5qRI+Tnz6ecyuUwsXditv7/w2/G6ZcY1Is2t8JErXq4WqLWvAL5yIS5x48PRmKnNcfqnM5VT5&#10;zU6sSZP4g0SVcWcERpSl8w5Yumoo5QnTzD4Lcp48c1TTVIluHcm9B0nD7OuFHhElJIHVwmZqmIJe&#10;M+mkmRPCYbKWKX4AZZqWi8w17xbuBvt61dAqLARnLhpusfTMz7hx4QLOrt8oa7JkxpXjx2UJ1J1D&#10;h2JJm5YYU/Q3JL30iqzBHZMvj9Tufd9+D0fnL9DuAHYdOoC6Xdrh52oV0Cku/JFqmryt1N4XP/76&#10;K14mrWy2RprcLvWPIM3QGFQqSZqmyTxfv2wVPnnxdXz28utYs2S5Oqnfx/9N4fxtolWyLIxbN9JR&#10;y8ED35cpKR7gH3wa5T3Mc9PgdjbPOS/x6pnl6nohiMJMu26emy1JI8igfHaAzPWZtWtg8P99geSX&#10;XkXSC8+j10svYugX/0dkWRv7J02xjMukt5FSoN2ujjkwLcC12zeLYxuH+lXQtrtaV0uGBFEZFslU&#10;Bh+FWEiTO4fEimRn5LSl3wKjSiMq2QObts2iMma4YVTfybB2cwo5RJoqyZVKrJPmH9ixcwGZ5FUR&#10;EFlW2hn5ZUX7k1k9lAhMblxjWGqRrIn1oCLhy7AIJmaeWcTnndGumzvK1PJAYK9kLX5aomr76h0M&#10;cLuVXjAyg82gy8eO4cy6tdjcOxlTPSsg8fkXMPx/P5KGanhB4qloPDWyWE1PdIwNQ/pDa5oGkew/&#10;YqxGyS7F9MLGc9grNG+Eb778Gl++/BZWL14q15sL+ZMoDB5/mRQcCc/i5bFg6gw5x0OKvOzcRMsM&#10;62Ro71b387H2nf520ceO3ryFhpW88UPpkvBozYPc6dvxdyRh0ixX72FJ03qcpmiaTJp1q4vj6Jod&#10;W2Hzbm2csQZpGjMpLemX0pC6fz/OrF+PQ3Nn4/T6tUij43SzUkCvwe8jiWkGv6O2y75mq7VvCfu6&#10;lcWje6TeV0DlN8JU7jKXxZwSnTClbNNzuZPYGG3DxM0eksojPNEVcxclUVobQwkfBXJQ0+QIGpHc&#10;tXcJEnpXEZOcX4p7v2SIAtdMpPmpmkqZ6TlNmhwmb2WYQiLPO3dGkzbVULRaRdH49Ax/N6g34b9C&#10;ndoZRvb33aTMuaxdWyxo1Ai3tR7ylLQL6BwfgbINasga152JNB/ePP8T0qT7PNr4oJS7K17NXwiB&#10;bTrhptbpJG/wBBMng9s04/xD4PZTKTLP1eJn/aITpR3T/sciOH38yRqgL3Ex5aHpYyaidOmyKE9E&#10;V6Gl7qnqL5Bmdr3nTJqd2pDmWp3yRV3YN6yBYVMnGDOECCpu1pbe/YHv4XfjMLRw1H/B4RPHUcG3&#10;EcrVqYrWPSqQVkdlVSNOIbIcLL93E500pWzrCpgoXaonn5sKekQUR0SiG1auHY1r10xe7XMYOUya&#10;KsE3bp1OJnk1WZdcJvgzMertlkyWukgCmBIlB0R63XhuOmuy9AxpfyFT3bNFdSKZxpg43+ydiDKK&#10;tndPWC7iHVb3tYypnedQ9o8bi4NTp+CPDPXbuu1bSBtoDbtGNVGSSTMu50lTN8t5ULVnu6YoVq6s&#10;aGbDeqnZMhw9EfomT6owmDSjuwTA8dvfsG7ZSuzbsRv/e/dTvJI7P6aNGifX8Itkd//jFPojUbt4&#10;5hzcSEsu5uFC2mZj+o5ZSZNXoWTcmzTV/l3bNJk061WlfFwX5Rt44XfKU+dTL8rvljhlB46qtvtn&#10;4JGdUh+Y7km7cgXBfZIpL3qjaRcPxCSrcsvllz2QqXKXc2X4rqKTJpdrLud0zM1wrJBxxxDPHuIF&#10;24JJ65w5Lw7Xbxgaddak0V7yIfAQpJn145h7qnbtXYyY3pXgH15cXi4swZVejLZMmtqL67WTeumc&#10;FnoGa7KckFwTJTohIMINjo0qoVmQH65ZXGDxe6h4Z9y8gf2TJ2GVXzfsGDAQJ5ctx6VjR3GHCZBe&#10;la6U67IHd0pk4OqpkzIHWM5Q+gyeMk4WMXMmrYFJs1NsaI6Z5zU7ERnLmkKKNFnj9GzfDMXtyuEp&#10;Is0hyX3kWilIVAL4LfVC9aQJg83ziI5+cP2pGKaOGou2dRqjEL1H40o1cO2q1iv6hGnLepwYV1LT&#10;4PJrSelBr0gafwX65gZp1ngA0uTju2uadamyZNJk94FcaVZp0wTrqXLWoccrK4zz3F5/buNGHJ01&#10;E4dmz8Th+fORuncf7lhmxxl5RbNT5NzWPbvpmfXQsJM7IpPY8xgrQ1TWzEpPlrKYM5KZOMVEl32d&#10;QzTS1izZQFmA0RGLVw4i4tQ8ZmVJGi4VBm89CB6QNNWDjI9jxIQXI9uzfzl6D6lHJFVWGmgt2iS9&#10;gMzOkRfUEsK0n93xXxF+Jjs25RooMsEenbq5wa52ZTQP9adEVAPSjYyhBrRPdXWT3sZ+77yNWdW9&#10;sG/SRGRQBucr9IxjDSMNzO1IjBSq/bvERaJc3epSCNg87xiTU6R5WJFmA2/tOuWkgwvo/338Ocp9&#10;8SO2b1IFid/vcY5nvB9hMGmGE2m6/1IaPhVr4O0CT+OrV9/G+pWac1y6Topvpnsfh1j12mum8eWL&#10;RJpFS6NIRRcizSbyHWUZC/om5evnLGmWqVdN2q95HSFHsmKGTh4v+YnBcTLAcTOOb127gt3Dh2CC&#10;oyMGf/YF+r//Hvq/9y4GfPghhn33A6ZXroL9U6bgDsVPIO/I76recfs+Is3G9VGzraes06XaNVk5&#10;UeRlEFjOi/CHfiz7ShRxal6S5Ddn1dFM5Z9dy/F24nR/pF1WTmsU9G/58B1ED2WeqwZnfqjxUfYd&#10;XI3kgbVk0KlMfeKea9Y0tZczJ8KjFGnrkMZh0nAp0aKINFu0r4gSXp5o2KMTrpoX49dw6eABDP3m&#10;Swz98kscnDQZaQcOqEWrJHH5OnNmtIalAMl16kNs2bsLtYjYHDVtkEmzE5FmZvP8/mcEmUjzKGma&#10;nVtLZwDf4+LbQMZn2lepiJdyF0S3Zq21K1XcHufQnLuJxEmLF4NJM7prIH564xP837Ov4QV2hNI9&#10;0PL7k6ZlmoXBlWt8UBhKODnQN6Pv2Vy1a7KZXo5M2gcmzex6z5k0u7Cm6SUzv/gabvrpnBCJ1EvW&#10;7XccLa4sdU3q4r79mFnTG8nPPSPDjaJy51JD5TSRcyTJL72ERb7NcV1bXkS9nQpj864d6tlNaqBr&#10;MJnoiVSuuZyxFfk3lu+7isSBzXbaTyCrlizcoIgy4lpuzqJkXLpsXjLFqAweBg9JmpycKkkZJ07t&#10;wJAxrWRCPU+sl/WNRcPkF3KRrdQGf5MwWeqmOffa125XlcinJqIH97MM+9EzPOPk8mUY/PmnOECE&#10;aYZUC5a0Na63QE6p8+ojqP3xRHJ2jbzh4lObCkGDHCZNpWnyipOqkDVAxXZNxekwr6vj1+Z37UqO&#10;kyrYTxJx6vHS48Tg/ZhuwXg/zzMoTO/gXrQcTh4+Kr8xYcoqS6YwHqdwXPUhXBI/bbtz/WaU/Kko&#10;ytaupnlyV9ZDOdI0/e+zI4j3XXy1we2ZXMMZmmZ1IU0mV7uG3vBq1wI7DrLLNIKKir4RcLPRpAou&#10;QorsyT3x6cKILZQfcbmpYtLIUndcLGONSebWqY3r5/RRIEoROHryJBr3+J3epybaBVdETM/yyqIj&#10;kpIyp20fl4TG6RNlmHOYyFlhc0FQjCMCo8tgwjQ/Ik61eqdKIbM8GB6QNPXMoj/oDxw+uhGDR7eQ&#10;dT1YbZcecouqzuqyK73A35mg3AlEH5PMB5kJFO0KT9/KqNa2JQ4fP26Jt7mm2TVyBKa6VcAtref7&#10;vmFOb23/yvXriBrcn8wyL7g2qUOFIedJk7VYgzTrw6NtU5R0dcIbuQsjOThKu5KipBXuJ500Wets&#10;W6sxns+VB5+++DqmjZ4o5+kC+e2JI00tPvRHbQkHd+xBkS9/QOmaVeDeykeIjZccsZCmZvbmBGny&#10;N+fwHRvXlrwzY6m113WKpWwz0m9hTXAQYnk2G7syZCfZtO39xusY9euv4kdzQTMfzKxaFaOKFiFN&#10;83kZb8y+YdeGhmqdmlrGJkxdtABl6nqhXsdKVNaJpKTvgMq2Vt6zL49/jxico8VFszhZgmLKikye&#10;GYrzF8zLP/O7Ge93v3hgTVNlEvWgi6knMWR0a/QIK6F5JmKhxOQIs6rM2h5v5WX+HuHaRvzwEWlG&#10;JDkiKLwCKjaughod2lKCZa5p6O+dDKwOCcSgL/4PK7t2xe7hI3Fy1QpcJnK6dfky7jDR3UOVT9mx&#10;A6n7lTNcBrvTahPhD3YKwr3aOU2a+8g8Z9LUe8+5PZPv/ey9j+H6fQkc3ntAu1LhSTdtued87pQZ&#10;+O29L4g0c6FtzcZIv646JdR1+vbJECNe1uf2bd+Fnz//VpFm68byDV2bsHn+EG2adzPPTaTJ4tyk&#10;LhyIOHuOHiaL9TFUfFScLuzZg4GffipEGFewICaUK4/N8fE4umABLuzciatkhv+RcQvpF1Pp2t04&#10;NH0G5tSugygy2ft9+KGMQzZj0erVKE0muqdvNfhFuJFS4qg8HlkI6/EJE6dsOS46/8g+cQEdB8eU&#10;R2BkaYyc2BFnz2VdCvpBcFfS1DODgp5ZZCO4mHoKY6d0R0BEKTLJ7ShyZIbzC5BpzhHN/FJ/l3Ac&#10;eGA7a5sRSXYIDPKERyMvVP+9Dc6l6Ivry0Zw6+pVLGjaWMyS6Dy50PPVVyWjDfvhB4wrXQbz6tfD&#10;2qAg7Bs/Xtb8uXz0CNIvpOD2jesyo2IFEe1++k3Hhh1bUEVfmpeJUCfNWCLNTDOC7pc0J83NNCOo&#10;UxsyzWpJ4XJv7QOnOjXwQq58aFqlhnaV9v2YMB8zaepx4T1zXLQshYXTZqPIx1/i1VwF8Bq9g0eR&#10;cthDBMTg67KdzaT/y+63xyCM86dOo0lNIjuvSuI4RRbKo+/DQ4569Ir/66TJM4I6t7W0aerEWZZI&#10;uXV4AC5matdk7J8yETFEljxrbV1YKJnq5g6R7MEekpZ16iCm+obYWO2swsJVyyk/eqEykWaXEDXT&#10;TprhMpXBxy7Z8A/HMyjWjsi+NPFWN5w9rzlrJiirky0ffV9yK/+ULbIhTb5YBaIjc0ApF05g5IRO&#10;6CFtmEyYj7+msRbVgxZFNWFXv2pwpoxWtUNzqa0Z5rnD11NSMKZ0Kckk7AaOl6zg9h1u65FzefNK&#10;O1Cvl19Gn7ffxICPPsQkBztZM2imVzWMLV4UJ1eqecAc4sQFs0gL9CYtoDbcc4g0M0+jrEkah6PW&#10;ESSkSSYTj8+s71FZu4rf8fGb5OZmAYblNzlS6N6iA56luL+V6ym8IcSZH8N79dd+1d/D+l2epOYG&#10;Fh1zps5AkRIlldncvKGQX/kG3kKa92Oe68dinlPeuJumqZMmb8tR+Dw7aNdBw9phsG/M1QF+SChU&#10;ECs6d+bE137JHvyrfgU73x5D7zHDy0uUCh1zVy6RFSorNvNCs/ZlERJdTprAdC3vSRSJGwuTe7wr&#10;xdleNM4ho1uQxmmkmcFxDPquuG31bc24i6ZpJGHmjHHu/GGMmtRRRt8HS7uGG0K50ZUi9iSI7rCD&#10;x4hGJDnBt2t1lK3jjQY9OshQIAYVOcs7XTywHwM/+xzJL76IxGcKKw8xLLmZQHkVyryIzs9rR6v1&#10;o1m4EV1fD2iKqyuunj4tYfGQouQxw2DfWJGmEOEjIE2Ze661abLH8NKeFfDRc6+id7ihGTxOYuFn&#10;M/R9/byc0/KVjgEJffBeoWeJNAvgzVx58dXLb2HxLLVOkAHr8K3Cy+b84xDG+sXL8MOnX6qRDS2Y&#10;NOtoc8+JNO+7I8g8uP3uHUEidI89PasyWTaL1qzUrlTIuH0bi9u2xbDvv8H53dvlnJHy1t9AwKdM&#10;p1eHBmOik6PV6gVLNqyGg09tOPl4o36L8giOtJehR8okzr48Pk7RSZP7VHgokh7PYCLOACLOMZM7&#10;4egJ5XOWX159Rz0ReGsojmbcs03TOhAgLe0cRk/qDP/wkgiJs1dth8LgWvtBJpZ/XCLmQoILosh8&#10;qP97JZRvVA9Dpk4QxxAMSh75yzg8cxZGFy2CncOGYveIUVgTHIpFLX0xmchw6LffoPcrLyM6bx7x&#10;DsMkyu7geG2gqDxqDfRFzVvgjhZuGpk23ZNjpVeTCY/nHz8S0uzUVga3u/H65nTvx+9/BKf/FceF&#10;00qT1gvyk6qRMc4eP43xg0eiTW0ffPncW0SYhUgK4sc3PkZHnxboGR6P+VPn4NYNlWaM7MJ8UoSx&#10;au5CfPXBJ3BoRBVmy8aiaTJpiqaZg22auqbJ69y7NK5D+awuRsy09ivJbfXLO3TAuLJlcD1Va5bi&#10;PK/FNTtI84m2v6VXT0zz8MCVE3rnKXD6wnl0io+gfOuF2s0dEEKkyZ7cuU2TO2CzK4uPX5iXtL4V&#10;nikonUMcZydxhN53cH0cPWZMEBCVStJIl6y4q3luzgyMtLQzmDw9BEHRrJZTRKTTh0lTT6wngzSl&#10;I4hJnDVNqmVqtakIp6aNsEVbBkBgeq+NMTGY4lEBt0xe2Nm04bV+zm3dihNLl2Df+HFYFxmJhb6+&#10;GF++NAZ++gkSn38R4USaq4ODtbuAE2fPoKFfJzHJpCA8ItKUwe2Naqpe2kZ18Gq+p+HyS0lcv6re&#10;QW8HfFykycjuHOPQnoMI/r0rXH8phQ8LPC9E+X7u5/Be7mfxbq5n8U6uZ/BSrjx4mbTOb15+H7Wc&#10;K2NIcn9cSTNWSnzc75edMLav3QC7kqXFCnBvzhWaIk2/3o+GNOWeJtwE4IWowX2kKcOMrX16YXTx&#10;4rh8RBu+xfHU4poV2rtoR8u7dsJsb2/cMi1xzRgyZSJK1KyKWr6OCImyI01TEZC+ts8TJ6TU8Vb6&#10;OoijlEs77lmneBPR89rqw8e0wfGTOyn9VGca1R70ttlrmYy7kKaRERgXUo5h7KRuCIwkwoyxp0iw&#10;qstrhVCEKALmSJpV48cjnDAUJx5uFOGEGs0rkcnjg50HjV5lThLGH3duY16j+hj100+4oZnu9wIP&#10;SbpKNW8qETB3/owrWQLb+vbVfgW27dsNz1aNRdOsQBlfvKnnAGlm6Qjq3FoVTNI0XX3q4q3CL6CG&#10;vRtuaMSvF+THLXpcGLfSb2LswBGw+/YXcV3HPeVvkkn+bq6nhCjfJ8J8n7bvkfDxO7melvZNbu98&#10;L/+zqFehKjatVh7xJYdmetbjFsbNa9fRMy4BxSs4kRbI37AuylIFKub5fbdp3j9p6tome3NvHx2M&#10;q9e0KafyFzizYR2GfP0Vdo8cIccUU+PHTJDftB95qeqRv/6CTQlxcqzOq99GzZhOpFkFtX151g2R&#10;JhPQYy/zfy5KmTIsY11C4+xkHGdif2+s3zqNvqW8pkoP/SAT7kKaxvbChROYOCUAAaRhBsWWpwdx&#10;4pCaS+ouR0A6gWIN4tQT8LEKxYsbqIOCnFG1UWW4NPfBrkPGMAM9k/MqfmPLlEGkNi7ttrbwmaFp&#10;0+5dEg5/3Mbm5HjsnzhJOwEsWb8aFXzry/Q2LjCPhDQPH0LtTm2k3YzXNy/qZo9v3/gAsycYA/PN&#10;hflxi47hvQbi85dex3NEgm+RKc4k+QGLaJhElrR9n0UjTl3zZHmdyJNJ1uF/xbB1vb7u0ZP5nlNH&#10;jcM333wL1+b0LX31IUc536YpmiZteTG9snSuWVBXsnT0Ne5lg5ukJc6oXh0THO2QnqrmYCvcJU8T&#10;rpK1NK9BPWl62jF4sHbWwOhZ01G8ZmUyz6l8RdtbSPOJKft3E25CEMJkf77MV9o50ji5qbFHRDEk&#10;9K2O9ZunU/lU34o1zuyQS09g48PzVu3fvn0Hs+cnIyCqJIJ4xD2p4jJJ3zLfU9+3ZvXHKUoN57VM&#10;HOHv74IqdZk0G4tDYAu0V72Vfh3Lu3TF0B9/wbD//Y+0zoY4tZrnO5sKg6jslHicfqYeNjbhU3Zs&#10;ReoB1QPHZycvmq/IrlFtlbEflabZsTWcGtdBxRaN8PH7H+Lntz/B6RNq6WA93k+KMNavWo9in3wr&#10;xPceaZBMmEyMOkkKaWYRdY1cT9e9laswXqD7m1WthwvnUiTc7J732ERiBEwaNAKffvgRXFqw5sik&#10;yW2aDzJO8/57z4U4Ke/Y1auB+t1/xw5THtfNy7ObNmP4D99jXmMfXD+v0k0Hx1tH+pXL2DF0iCzb&#10;ws1O7OV9RuXKOL/V3N6nSJPN89qtXIQ0I5iIhAtYkcq+TD4popwGKX6QdlgtzqJ90jYoir2yOWD+&#10;kv5Iv6krUOr7mkGaJp+UCYO0VScZN29exbLVo0ljq0CkWZo0SmZnxdAqEqxh6vtPjqjahM1zB/j7&#10;uaJqPSbNRkSa2lQzhryoetlb166ROXIQx5csxeaeSTi9RnMSIeC1RmQ+inas7lOJqJ9TyMi4jSFT&#10;JoizBWdunNcKQU6T5j7SNNnlnEOTOvAg8/z919/ED69/YCHNJ8lBh44Y/zC8SAXxHTLFhTBzZybI&#10;rKITqwhdz8T5ClkEnz33OtYtV98ou2c+LtExa8xE/O+77+Hckr4laZo8jpIHtz+qNk2umLk5yPv3&#10;1li9VesJpuiYh9Acmj0bw777DovbtsNNU9uwGVfPnMX6yCis8uuOLb16Ye+4MWRFjcfFfaa+AMLo&#10;WTNQwpvM81auCInhpbGprDERiTKVfZl8UkRIU/hL14z5vBptoybmuJBFXUb6bWYuTEDaVWOFB4b+&#10;nYU0lRqlaiYG9zIvWj5IhhT5E2Hy+KbMEXhSRdUcTJqkafZwReVMmqb1eKy7gX9XYhSIbO4xneLZ&#10;PokjhsDRpw6RnSI9XRP46x1BZi9HmsOOJjyFrj4+ef1tNHCrjCuXtaULTAX5cYuO4A7dZF680iiZ&#10;DJ82CPF+RCNZNtPfKfS8Zd3z7J75OIVx9vhJdCPrpWxtynf0HXNsuYtsSFPyDG15IkWl1k0xd5W2&#10;JAgjU3ZN2b4VJ5YvJyXB6PBk6PG+QybpHar4/wzKPK+Ceq0qIDial/Slcqdpb9mVxydZZHo3a5vS&#10;o868QcRP3BEUw7xXBuOmBSLtijGLUOcOMs+VlqmnMi+nunLtRDXtiMxy9rLOruW5LUB5X+eHUeBP&#10;qkjNocZoBpCmWbluJSvS1GYOUwLwAf3RMo0B+UG2qjBYa25mmI+v3biBkH49YU8ZmDM9N9AzGXKm&#10;zmnSrNWlDZzomuIujvjitXewSFtXh2NjjuvjFh0h7RRpmk3zBxW+jzuG3i70HFY8waTJ6JfUC9+R&#10;mevWoiHsGjwahx0sPOuI7+OKmo8nL5irXc1xMfLwg0MpUHp+MkMnzQatPIgjSGPjWUFU7p54Xrib&#10;aJqm6qthMnWRzm12ZuwXWRoTZ4YiJVVZcQpCmpI06pD2l6wcgsBoJkzWMIkwySQX78xMRHoDanYP&#10;f1KE40dxjUx2JNJ0RuV6nnBt4YPdFtI0MoG8u5YpFDmqrZ7h5GqdNPU00vb0Yx2Xr11Fp/hIlCdT&#10;iTMyk6YizpwlzX0aaTr71seX//clPn7mZezabPjPfJJER1T3EOkAeidXYTKzsyfFPxNu+3wlVx58&#10;9PQrWLdUDeTO7pmPU3T0DInCF19+DbdWDVHuEZGmaJoknHdkDrpPbYyYoa+yqnKo7EncONdr54yf&#10;ssByjYlwze/FENIk87xxa0+ERBPJ/INJk5sXFWnyaCDmNk2YQInzgmPtxLXckFFtsWf/KqTfUlq6&#10;pff8+vU0LF0xGCGx5eEXVUolhgTGi5M9qQNXs4r06ieQVszL9vo7oUr9ikSaZvOcMkGmjMCZRdou&#10;hTDVsSJMPq/uMX5TxJs5M6VdvYLWEUHS8K8KgCJBztSPhDRbNMDnH3yKz599DXu2qRkfHFkV1ydD&#10;dKxYtBy/vPu5dOS8m5u1zeyJ8W7CWiYTLt9fz7Uqzp0+I+Fm98zHKTqSgyLwf0SaFdo0EvPcv2fO&#10;OuwwNE1VKXNzEPfSD5ikLQ1iAsWM/hn5WqJpiqsF2inzT5b3Mp0cPWuaaJo+RJphRJrc4frEjtH8&#10;MxHzXNM0eRQAbS3EyTxCyhc3UUrPen8v7DmgKmshTe48mL+4twz0ZFfx0uljUVdZzPv3JxY2l2OK&#10;EEeEwmRtVVawo2dIAyydy1lRbZpsnvsTaVauV0lIc/dho2cxMzJnoczH94PUy5fQNKgrynGm5sxP&#10;mqAqCDlPmrW7toV9k9r4/P1P0LVBc1y7osbnMZlbCD2DtpmddfCxNsWRwfvmAeKcD8xhZCt0nwwu&#10;Nw8sp3DlPtrP3BGlHgT0iUzEh4VfFOJjAvwg93PSucNtnEyKTKSshSpRxMrDkfj313MVkvtKfPY9&#10;aZmrJEh9gHtmUe+jyrnEh49FMl3H8aTz2Q2Qt5yTuFv/pv8u5/mdNdF/Y6xfvgq1mzSWb8TDgfyI&#10;NJksGQ9NmhdSiDTZYUd1yluKLCXP0D57iS9Vuyp6jxmuXW1AxUj9zQmMmjkVJWpVQbNWlREerblf&#10;JKVKlbucKc9sKUqHrnCHziPcRMg8Qvs5RNJ6+LLPfESKon7MLi3ZCRE7Mw+JsyPiLIIho1siPf0q&#10;ct1Iv4Ilq4Ypk5wkgrQ0c8APKxbCZPKURKBIUNhGgzEnAEecf88+8R5e2MORM/z9nFCpLpNmpt7z&#10;RwD2MtPYr6NkaiZBo6E+h0nz6CHU9euAnx3L4YOnXsK8SdPUD1qhNYte+IUMaasuo994y8KFX4hU&#10;XWO5l//x9fKf/8mN/Fcg1+gkpE6IqPMUjog6ZkJh8GylATE9UeTDL/ASEeDLJG8TGb6tdQpxJ9G7&#10;MgSJx2Y+LYPbueOHB7czaXoWd8CyeZrfSH4cPcMgN/4npxU4PrLRf7k35HISvlZVCCrtJHz9PTOJ&#10;uo/2aasTuBkhYWH42c1BnFGrwe2qk+Wva5qUZ7QK2UKadH2J2pWRPDLruMqcxpjZ04k0q6Jhi0oI&#10;iVLjoaXMUTnOKdJUShtre8RFWmeNWsaC+cOsjP01sVLqhCAN7lPPU9zFSph/+K8IivVGSuol5Jq5&#10;IAFB0WS7R5dFGPugZI1Qu1EXDvxhRN1P+5wYRJhGbcT79Bz9Gsv5nBCVAJHSEUSkyZpm5nGajwBM&#10;mg27d6BMXU083DxK0qwX0BFff/+DTDecPUHNOTYXaBYmK9mngk87Vr/pQn/UvfL3EYDCV8RjaLfb&#10;NmxBh4bNUOqrH4QYua2TPTTxtMk3iBx5LCefY2L99NlX4VasDJKCoskkN9aTl3cjMqPAHzDyd3D8&#10;yBEsmbsAS+fMx77tO7Xz94akl56emcVUOZij0r1lB3zzy89wpO/JmubN+9A0ef/PB7cr0mS/Bnr+&#10;4rxWolYlJA4fqF39KKDebsysGShOpOndvBKCmTRJOVFmLfFElrL4cBKRwELh8nAmaSYkXrKM4LHm&#10;mL8ihhark6Z6Dx57qjRbxVPcrjlgeD3MXDQVKWk3kGvE+HboGlKEVFAKgCPKzJ4lcBXYg4hxL4mQ&#10;poN0KAXHOEgDK88uCo6xE9dyLCGk5Srh/b8gMRQuhR8abwc/P0ciTc+s4zQfAYQ0e2ikyeaTRoI5&#10;TZrce14vsBO+/OY7/PjWx9i8ao2cz1KY+RwXaBNp3i+OHzqMcUOGY2jvvhjWpz9G9h+EUQMGY+TA&#10;IRhDMpr2Rfi4/2CMou3QgQOxcbW109p7Yf/uvegdEYduvm3Rvn5TOP5QFP97/SM0qlgDHX1awr91&#10;J0wYOgapKeaZLJpWZ0VPBtJSUzF59FgM7zsAo/tRfEmG9RqAgYk9EeMXjMBWHeHyUzEi5LwixUnr&#10;jejQFSP7DJT3Gz5gELat26iFdm9YtFwTabK2rqMzvcMXP/wAR996ijRzrE0zq6YpS6rUqoykEYO0&#10;q3ManN7q3cbMmiaapnf7WgjktcDiyhnlLnNZfEgRPiBh/5ch8fbSrhgcS7wRY0+coo+1zJ53HlQU&#10;RyniV340WNtU4fP6R91Ci6H/MB+cTzmAwyfScP7iFeQ6eGg9+o9ohu7hRTVzWZvtY5LMD7ofsb5X&#10;117ZLVNZaTcNii4tg0iDeD+qDNVaLKVlG8QDTC3nHkyCKIxACjc0viy6dy8vvedZZgQ9AjBp+gR0&#10;UqTJBeARkeaB40fhTYXng7feR3jbrsi4bXjsFqLkf7x/D3Lh0zwXfNXCJejRqj0CSCsKbPU7/Fq2&#10;R7emreH+cykZ3vNW/mfxTv7nxDx+mY5fzlXAIi9p8ops84GHFP3yzmdoV9cHXZu1QXCnblizdIUl&#10;fn+GnmHRqF7GiQj7iHbGGvw+mcGEtYg0xm4t2xLJ/o76TpVk5tBzpIG/kqugxO1l2rK8mqcwvnrl&#10;PdSyc0dMQChaN2iKL17/AK/kLiy/6+9Q7KOv0LmhLwJadZC0ifYPxpY163H7piK9zBDC1NKbiVTH&#10;xOGj4eJVFWUaKtdwOUea1bIhzfooSeH1HDVUuzqnoXIWY/TMKUKaTYJbIyjBjcpcSVWGqcwGSvnT&#10;y6Eqx1nKZ6ZzUtYzC5XhoEgOr5wSOhdIfBFAShU72ZB2TRPX/HVh0iS+4qYBjat4rbOAiDIYMtIX&#10;J87slnc/cCxFkSYfnEs5QmzaBN1Dioo/StWewAGoyJkJ8GFIlIk4iGqOkeM7YcfuhbLU7559y7B7&#10;H21pfzcf71+hzu9fZhL1+wMLhb3/0GpMHp8Ad29nOPuypvloSTPt8iU0D+0uHUGqIOSceT7JTJqn&#10;T8CjljeezZ0PQ3v1k3NCjzpJagVYB6/dnppyAScOH0d0jyB4u3mgnnsV1HCsgF9IU+U2wxeJEF8i&#10;4niBSOY5Io+v3voQCSERWDZnARbNnItO3bqiuJMDSjg5opSLE0o5O6GkizNKuNK+mzOKly+Hb774&#10;Ct+//zm+ffUDvJ1fmd0/vv0xajtXRF2PymhQ1QtLZs3HhfMpSL9+Q4udgbiAEFQpYYd9O1UG1aG3&#10;xeq4knYJB3fvQ5uGTVDJzhHfERHys17OUwDvFHoRP3z7g6yXVMrVmeJKwvGjOJf0cEVUchJSzioz&#10;/8TJ02jQvg1+cXZAKQ83FCtXFt9/9R0+evltCqsQpUkBIdEXc+VG0Q++QFU7F9SktIsLCKO0PIYr&#10;l7LOrFEEqoiTvTK16dQRP3k6wr9PYo5rmnydO+UbvU2zdN3q6Dt+pHb1owN3BBX1rojfYwOwcM1U&#10;7JUyx2VVL7+8VbL7gLH/ILKbyi+HuXvfUmzaOgNrN0zCrj2LsHPfEjKTm8hqEdnxjFnMPGXmL2kj&#10;teIw8z7xHpnkzFfdw4vJ2mcpF5WHKMaV6+lUhm8bQ46On9wlEfILKyFsnjVQtdUjcL/C94WSih0Q&#10;VQp9BtXHtavW5tajxMa1i+FS3Y5Is8EjJ81LV6+gbXSQWlCNM7+mDeS0pnn47Ck4e3igIBXoUf2U&#10;OSaEqQu39Wk4sv+gaEs/ffQ5fnjzI7D3oBdzF8LrhZ7DW8++hM/e/xilnR3hWLs6HLyrwL5mFRSv&#10;6gZfv05IuWIsnzBszhS4tmoENxKPtk3E8TEv5uZJUrGtDyq0bgQ7nvkSH4V9e/dhw/KVCO/cA799&#10;9QNeLvgsnidTmAno6xfewq+ffwUfr7pIOW0sqcrEGNcjGJWKlcPurTu0s+q9ZEvEf2jfAfSJjIX9&#10;97/g+9ffxzt5nkb5735B00q1ULdxY5Qj7cehXg0hkYoSLxKKJ4tri4YS95Fzp0t4jDNEQi0jAlDe&#10;p5Zc696qsbhZc25QC/Z1vOBQsxqljRN++O5/+L93PsbXb36It4hM36BK5X907PJrCQxJ6IX9u/fg&#10;rDYEiqHH+c6tDDSp1QBflCmGoAG9hCwZOdGmyeueK78G2j20X75hDQyeaiy78qgwijTNIjUqoEtk&#10;CHYfMRwUP0r8oc1Uuph2kjjKR1a9zY5rzGLmKtln81vnsMxEKZom9547ISSWuCqiuDhaP3fBsHrM&#10;VbeFNBkpF45h6OhW6BbyqzxM70m37hxSRGgcZy96ZGWfIsyqOzewHjqyERl/3MKt29dx48J5pGzZ&#10;jBNLl+HogoU4unAhji1aiOO8ZaFzDyzavWcpzOl9I+Fa24XM8waWwe2PCleuXUN3Kgz2DXhBNUWW&#10;OWWemzXNQ+dOoayTE8p8+h32bNU8cnNBNX3Vk0eOYUTvAfjxvU+pkBdGhaJlUJG0siJFi8KxZnUh&#10;B1cfEnpehZZEhK2bwJ2Ij5fOKN+4JtpFB+PsReXcgePad+woOPnUkZknoglJYdU0HSm0dWVQf+TQ&#10;vrilaVqXr19DaP9ecKznjbKeFfBr0WL4/KNPSHPLK8v0ejm4EREa7cxx3YNQqXh57Nlm3Tlz9sQp&#10;hJOp/9krr+NNMqVfK/wciv7wE0b0G4jLF9NIE0hFUL+esPOpLa7yKhBpSrqbhJ2buDSpg6FTxmqh&#10;su/T0+IZqCxpaPwunN4VKJ+wY2cPSgeuGDg8fu8a7Ztj/tLFmD9lOgLadkTpb36SufRvU3w+eek1&#10;OP9UHBOGjBQtWMft9JvwKu+KT3/5ASGD+9K3v19NUxvcTnnjnpomfzsSvp7j6ETvN3q2NpLiEWLU&#10;zGmiabbq3AlzJk/BiT17kHbooCzMlrqLZPdOkl0k+vHd5SJde2HXLlzMJBfovrRDh3D9XArusBNq&#10;yts30i9j9qIE1c7Jy4SbuOZuopMmNztyh450NEnHEt/PnUsaYWqkKWMyw37DqAkdkXbJqAgzg0iT&#10;C5xR4i5cPIHRE7vSzUUREldOAmOVVWdkJdlH0ixWpEkSQsdsok+cFYJL18+TdnEbh6ZMwfhSJdD/&#10;3XfR76230Pftt9H/HZa30E+27zy4vPs23fsmhr76GiJKfQ/PZlVE09h9yHoNlZzG9fQbiBjYR7x2&#10;OxMpyYwgLrQ5TJq7D+7Ht19+g64+LbUzBridcv6UGXAuWlI0ux9IOxoU3xvX0q5g/d4dqPK7L5wp&#10;bF6KwZ3EowVpj9wmRpqKxIOeX4ZIpGWYP06dU5pgBsW13zhFmk5ETOzujudU63GUAkzvywuIhfRL&#10;RtplpaFevZmOqKH94diEwuVntW4Mj5Y+KFmmDN4j4mPidPi5mIxpZCQEhKJi8XJEmoamuWD6LLgX&#10;LQ0envTuS6/gp19/RVmvykgcPQy3tPbDK0TO/r3iJd6ifUk6qq1Ohuzd3IXiP3SKMfj7xJlTQpr6&#10;uFoReTf+HvwNaOtLhNSkNqp3bIEt+4xmg/mLFqNY2XL48qtv8N5zr8gY0tfyFkT7ej6kQSvzn7Xj&#10;kA5d8JuLHQKI1HNqyFFZ6Wjka1We4Xd2bFwLHs0bYtqSzMuE5DxkRhDFra5PI8S4OGOUkyMmVnDB&#10;JCd7THSwxyRHOxJ7THZ00MQxW5li+d2BridxUDKRZIKdPaZ4uGFTXByuH1Hu7nYfXomEflVF+TKG&#10;Ld5bzKSpNE3mIp3DiJ+YSGmfCZXnmwdHl5fFIlPT1PI1ihdN2oi2rzRNE2kyrl69gJHjO6BbWBFi&#10;XyLORA6Yxy1xZP5cyzSLRJrvo/v9wkshll485fIpefy+8WPRl8iSXVHFFcyHuAIk+fMhtkBeWZuH&#10;9+MK5H8gidW2SRRmyP8+QSVfMpepsO45+NeW7fwzsCbBg4tZG2OCyUnSnGjycrSWSOaN/M+ie4t2&#10;2hmFLes2wKd6TXxEv3Eb3/f/+xETqVLSsWLrBlQm09qhUS3RNKXAcSFl0tQKKz+TNa9WTJrnzaQ5&#10;UiNNXsedr9ULOmuadB+TJpnnTJqXrqi2vstXryByQG/RvMWBCT3HvUVjVGxFxGlvjw+fe02GGhX/&#10;/BusX7YSvcKjUaVkeRwkc5cxtFdffPDsC2La/++HH+FCZnNFir8jma5xwwbhhrYc8kXS7vyS4xSZ&#10;0Dvxe+kixxQ/dtWXLWkGZiZNLR20NOFzvEhalXbNsXqbvpYMsHr7FtJCG8tUVsdaXvjx+x9luBRr&#10;n40reuHw3v9n7yoA66qS9uLelgLF/YeFhQUWp0Cpa+ru7u5uSePuberu7u7u7i6ppGnj1vb755tz&#10;b95LmiK7sItk2sm997zj8p2Zo6aunTpxAjXbtUDPAC8p819rnaYBTc6Y2+nldc41O7fG6m2mA/ot&#10;afKiufhOOsg6dWrDrcBzCJY0B9x/n7C5V503uvpa77wixi8HprnNxp348QBZzHg3u/hJXt60KZIO&#10;m1sj1+2erIDpIZJmTjhzLzagKcxDOVSytMwFk7h2nEshjYRZELMXuCMp2R6WEoRyWg3hTFnUc4Ok&#10;BkCpqvOO4AFeheAqEqLZUskAf55obLMNmhSFieTeoeWxc/dcpN5Jw42zJzGvQkW9/THkyccQkucJ&#10;hD71lLw/iZCnnpBvef5SfoosfjzxKMKfexqNyxZF2a5tfnP1nDOnkxbMFoBopA2NoGnU119j77kD&#10;NNcsWY63n3wWU0aamVLONvdp2wn/euUNndR596XXUbBUCVQRFXPP6aNqh7Rux1ZUE7PSBE02UKqx&#10;bKDCvwZocrtgVtBMVMm7BEFTpM1MlV7AprJwkQouePvpF8H1mI1dqmJI975oWLYyrkZHY+/WHfjg&#10;6Zfw7MOPi73yIqmKytyxhUqBJVvUg9+Y4VK5zT7g2LjfEDTlm/lVQ0BzixNort25XYDNACqBnGF9&#10;9dV3eOnBJ3Sdac0iZXDMGmaoXqMG2g3qzUMG9fvXUM8NaJr4sY7xvqgGvTpi+4G9lu3fjhQ0m9RA&#10;narV4fHCiwh97GFtb6FPStt98nG9uVWZ7Vm+g8XcmUOekPbJd2nfwU89Jix2+J5p93EVfEa99QYO&#10;DB2K2zHx0m6SMW+5HwZ6824yCm0/LbhlSpkKmlTLKfgZ8OR5GvY71X2u5pmzyBPxCfZ5o5xSJWCa&#10;MstO9wRNUkJSjHjmgf7u32KIbzHd/qgr/50jdA/OEnlFdeHg0hjgXRDjp3RFUnqiROs2Dk8cr+o0&#10;Ly0LyWtALzRPHnmS5V0y9JewAVspgDyPYfiDD6FlwS9Qunu733wiiLRo3Sqp0AKaLQlMFqDI8z9W&#10;z50kzUWz56L0v77BxhVrMC5sGAq+84FKli89mRffflcI5VuKStmuiYBMc2za51hzuH7nVlQV4KFU&#10;QgCj/2xwbHw20+zfBk1LPbdBkxNjniJplpDw2JGo/xYYVRRVkmBTSNSyVx58Em8+nAeVviqCyl8V&#10;xdRR49GzWRv8Pf9LKFqpAqp0bav3iBMwecMnT8X3H303aKoEJhLarwGaylSB5ZugWbNzG2x1As31&#10;O3eoNMirmqnKV+AkkqSt4Pc/4JWHjaRf/vPvMH/iNJT86lt0GNBLQNPQrzURxPCYNjL3nTcf2FO3&#10;2P7WxHHTQk2qo1GVmvB88WWEPv4IwgQ0w/KIoCJCCwGQwo95si1Lu8yJBSwN893BwY8/isAH7sey&#10;5o0Qf0IkdsGui+cPIGpsM7j5FVOw012GP4MVg/Sd+FNWQdKMbXIMkyfPF9NJpXlLfMCdkSQzkcfS&#10;ylnKJFmnHBnL9rtxYN55kMf8Jb46zc+FpzYY/lzWBEgEifSM9ADpLYaPaSWS7HmJ2i1cP3EUU7//&#10;Tq/GDWHGU1LUTCUAmvdfwsHKjyP0iScw7JFH0fzbr1BGQPO3ljRJm/buQgUBrFIiDdn7g38N0LQl&#10;TS7VGdC6E964/0m8l/d5FBDV9YX7H8O/Pv6XjtvphI6AZSkBFk6IZJGOdmwxkmYLS9LMDM/BNP+1&#10;1PM4kTQJmsVFCnIREKggwEmmO46JckzVRSTQf733T7zzUH6985yTVv944nmdYPnysy8VXCu2bSbx&#10;lPyQfCWYlBag8h0zAokpZtnSbyFpEhDJOl5ISbNbG2zZnxU0aY+do0s7kxecNCK4f1+sGN54LJ/O&#10;7r8uncHzDz2Bvj4ePws0zfdPqedZQZN363M8t53nAFy9nvVk9t+CJi2ei+8lz5rUqAOfl15D2GOP&#10;GLDT9me1XbZBS4LM3j4zmb+JZBmqmqENmo8j8NEH1Xx3aLCFR3ewffM0AbgSOrP9c4cI7RnyLABK&#10;HKLwJqDJjTRcRL9wqR+SU8wEnjP+OU47u5uySZo2mcjaflA8niX6/kDP70TiLC4RsMcGzKCqLgy1&#10;ImhHOjsb1b40hvDqX3lfu3400uVf4s3rWNGiBYIfeQhBj1GkZ4/1uIr6YfLOTM2Zn5Aezs50i0Wt&#10;D1XVXtw/8TiGPvIImoqkWabbT0maJr2GfznZro6ePYWaIhmVbFpHGgClBlbsptpAevp76L3oJAOa&#10;gdowTKOxGq3Y1YkV5cYo26ahSnD2kqPkhET4DXbH1198jfffeQ8f/fMjFKtcQVVXvZlSAIYNnaBZ&#10;UUBmq4C4Tett9VxAU8dbbVC3gMIGeYJmJwHNaKeJoOHTJqFsS0rQNmiSBcgIShKerZ4PiQrFTSfQ&#10;9KJ6LqBJ9dyk0zABjYBZRkCwXa9emBw1DsO8A+EqKnqFUuXxyeefo1jNympX85AgIe9lBHR5Xqmv&#10;SJqJ1lrP6wTN8CAFP7NqwQJMK5586jW3Et6YuQ7QPH85WkCzn7irrfmh+UCgtNxpfgiXEhX8btCk&#10;et5IfqurcaN9BTABTX4XLlcWhcuWwufffYsPPvkE/UP8kGGNj3Hsm9+F6wtoiv92HJX12xzAwcvS&#10;nCVNAmKjPp1RWMc0LXcSFsMt0rAW+omfKWmplu1fl5xbxaTFc/Cd5HX96jXh9YqApkiGVMWDCIQ2&#10;COowmT3Mlo3Fjv1OUA1yfhc//B68D2M/eB+nVy1HhoBWWmoi1q4dicE+RfTgjHsNDyr+CCso6ruR&#10;MHl/mZoriJJdBICL6xLIleuGIiPDtMmc237OePCjoGnIPOPir2HxMqnYPj8IC3BaY5xcjqSSJCP7&#10;I6BpWBIiEie3bU6b3V+XHqXeSsH+0SMR8exzkmEPSqaLqC8ZqAXwI6BpMt70WKaXssysgiLoRj70&#10;IJqIpFm6RzsctLZRcrTiVyOuiXTy7vL1a+jgPhClVLqitGhAs1ADkTQFNHm6O4mTAgTNHwQ0VVqz&#10;Gp6tEtpAVlZAhUeBTV+6UN2RTkdfROPBPVCa112oZNlSpDHT6I1fpqFX7NBMJE0HaHJMs6qAJn+z&#10;7WljF8AzDdfEtag01g6eAx2z57dF0pwukqaoxmQ2Utp3Hgsl81oHnT1PML021XOOafLWzDIKmg67&#10;jCuvBSnRtC6CJo7OlML4DJDvkpS2BYCMXSN1852rEjiR5TtKQNOSNK/fvIkBApoEbbUv6bLjqCzu&#10;ef0IQc55HeMFAc22Q/pJp1RLhykqtDZgxbBUUhUzAifDq9klG2ju2KbSMjUKDcvKf+1ARPKsyJUC&#10;ncmS35J2XuGbubhdngME4H6glsHy1vgyfKc4CxM0o6ZnVc8bCmg6n6fJJ9PFjil88rhft247kRGe&#10;jN88Gq6Q5HXVSgI+L72EiMcfl7ZmSZraHq32p23QtMt7sQFX035VKhXtMPD+B7CoZm1cv3BaQTP6&#10;ylGMnNAarv4iGf7EEZWZqrde9MiJa+4f5zrxUgY05XuIYBdv1F2+Nkqkfsc9QFka8k/QPUDTmRxH&#10;EaSnp2D1uhG6vcjVr5gCICOrZ1haoHkvJmByMogTSjxKPmxkIxw7uVUaimTMzm2Y8s3XCOS4Jnsi&#10;jo1YPVJOmU2mPWNHJE5V662Ml8JTKVT8GPrIw2j55Wco27kVDpy0QdMhcjvE8X+Tsjnn5Ifn8HAd&#10;N2RjVWlO+IeG1dE7wNNJ0szAAFEpuYvDgJ1pANoQrG+6pXRUrElNzFy6QN2RTpw7g/p9Owkw1810&#10;Yzcgm3n9AVVb53G4tZLHlDTLSAPj9bKUZA3wSTzlWVG5qap6nbxEPY8xS2du3b5tgWZ9AS2q2Yyf&#10;A3TtJyU2j6hwh6SZkAAfCzS5JOmuNIpZsWai4o2OREKyOdqObtxFWi0ukrp2OtqZUK2nGwIExxEF&#10;NDkRZKvnApqDIoIVtFXNlXSZJ9nkDYcVuNRq9JyZ6oZ0IfoS2rr1EXdUzx1Aq3mo3+ZZWlT7Gl1b&#10;C2g6Se2UNMW/0i3rqX11l+lewuV6T+axxLdYk7p3gWb/MIKmNZxguTX5yjSbTozlEJV9TFNAU0/R&#10;svKF7hS4paxnZp7a/ivU6+zk5N/E+bMFNGuiQqUyGPTyCwKajxnQlDYZLG0ulKxt1CHM3IsdAs9T&#10;CrqBohlGPvMs9oaHITkjQYSqWzh2eivc/IsqaJrrwoVzxBcjuJENYAoeWd+KTcKDfbmFuxhWbxij&#10;GpSSJo1/fn6e/QzQzFoIvA5j9fpRkpBiejIS1zlxjCA7aDr3AJksgGlmsUro5NIKAWBSwrVorOna&#10;BSEi6gc/JuK+BYI/BprMaJVE2cOxoKTgwsTcSKh0+xgiReXv+OH7Oss5d/2azC1uvxZlr5wsiFGz&#10;pqo0UEIaC1VhSnbf1K6Ebj5uWUCzd6A3CtatgjLNOU5n7Ck7vXO5TqH6VTB9iWMny5HTJ1FdJB+q&#10;9gSQTHcSFmeW+SzSqIZIV/WxcfcOyxV0OUpFaZDFRb0ro/GqZ7mvL/GspwDAeHxfrxraufXHhatm&#10;cS8vjAubPFaArLakqY4VloOpLhMYeWDEoMhgxMYbSfMmAXBYmDZ+/s5w1L4VZ5pR2vIYFpI5Dsr9&#10;+4NEauTZkMaN8Z95UlqkRZpxuMJzxFABWiMlXL9xU1RTfwm/uiPvrHTpuzB3afHyseEzHIvbz126&#10;qEf5fV+vqgmHbmz3llvmR7FGor6L1Oucl+u3b9Pfigp4lG7plA+apybenLDS/KxfFb2DvVQtJ3FM&#10;s1egJ75h2TOsLOE6/PqmTmWEO52PyR1M9Xq0x3dWfI27BtohVxVtY+Pun3fQyH9CcUmJcB8eie8k&#10;3TXqVIL7ay8jXNpsaD4DgMFPPGZmwa22++Pt17gJsuxSu/S772+Y+NUXuLhjkw7dxSXGYOHyEJUM&#10;qZqbE9aJJXfjCzHHPp7OYI0545NX9XiElNVjLzmJtHbzWGl/zir5LwNM0o+o5wQYZ8/k3QIdgsWK&#10;NVG6BEBvquQkTzbQNIlzSpQwI+1OgBWg5XbNGQvcpCBikH47FcdmTsPQl17UtZnMUGYiZ+WyZ7SD&#10;7V5MMv6JR+Evqj3XdnlazHubObnU5/5HUaxIITR07yeN8rffwrlqy3qV6Kp0aIFanVvrGCdV6cFh&#10;AUi3Dn1Iz7gF18gQkYAaierXViQZB/O7Vtd24q4dqnVuoyrc3FXL1B3p+NkzaNavh/pPO7XETi36&#10;QXeWWw27Wzts3b/PckXpaBvqSqOrLHGjO8arNt3Ls1bXNvItLG4o4XIoIdqSNDNEPR85c4qkqQWq&#10;SnpqiB26pTs+a4g7xpvSjs/oYeAJ9iSOafqPGYFKEheuc6zZvb1JF+MoflQXd1xkHzh2uF4VQroZ&#10;Hw9fAUT6VZ3+dzHxY7zopoaEz7QFjx+VKWnGCNDybiZKfPRbWcLhMiHGj+lieVTv1Arj5znuhj9/&#10;JRpdvN1U0qP6zXSofSsf+WS6qnRoiQY9O2Kb8zpNASi6qdyxueSH2BWure7JVp7SH/mm5DhEOobM&#10;6y6kE3IfGqLjvIwjw2C+2GWuT0krJ65GOZ3EfjX2ui7Gp5RJO7Ulb2if6ebY7NmLzvfY/Da0budW&#10;6QRrwqVTcwzxHozgt9/SNsd1lmxrZK69DLIFHwowd7XbrKzSKcc/RWINfPgBrGjfGnFxV0U1v4WY&#10;G2cRGFkNroIzulSIAMjZ82zYovhig2awBawcz1SBzkU0WyPcbdtFTcNgGjHMCD2/XJD6CdB0eGju&#10;ynF8p6TEYePmSRLBknD1+V6Q3UUjq6ckOfUECqACqLouSiLuEciTkMvqsXA8M2/PoWUa2tVD+zCj&#10;ZEkEPPSA9FbM9J/qqdhDCWBKTxdR4BlMLPgtFjZsjLU9e2Gjmxu2DPHB5sHe2NbPE3OGjcK0hYtw&#10;80osbiWkC6fhdnw6MoSTEm/hZtItXM/kDMQmOjN/v4PElNtITruF1Izb0gBui8R9C7dvS9EKqPB+&#10;+Ix0Ufxv3cG12JtYt30HVm3dijXbtmHVtq1YvGkjtu0/gKRUjuHeQnJ6GnYfO4DlW9dgxbY1WEnm&#10;+9bVWC7vNCMv27YaS7asxLGLx5ByK144AVfiLmHVrrVYtGU5lmxbgcVblmHxVr6vxFKxv3z7Wizd&#10;vAbLN6/HxatXNJ4Z6bdw8fJlkTa3YNnGTVixcSNWbN4odjZg6Za1WLZ1nfB6/V6ydg227diDxLhk&#10;3E6TdKVk4Njxk1i5boNoBhuxav1GrNbneqxauw5r1qzDankuXb0ae/bsR8qNBNxOSkHKzUTs23sA&#10;y8R8xbq1Fkua1qzG0jWrsEwk/yXrVmP3wf26ED4tPRXJKeLm2EEs27wWyzdJOtZIutYux9KN4sdm&#10;ieOG1Vi0boW6SRRQptTGHUE75XvJekk77WxciyVkvlvfyzbJU/jwyRMi7acqcBHcN+3djaVSNiu2&#10;bMYyYT4Nb8FyebLcFkg6l8r72egrUgcYXhpOXbiEBevWY/7a9Vgsz8ViZ4nwIvIGyUPy+nUS1zWY&#10;v2YNtu7bK/UoHolJCSpVbxLQZUe4aO0qzYPF6+ynpE/MFq5ZiQWrl2P/sSOqnfB2WA57rN6xRcJd&#10;Kfkg+bNxnZbxMuFtB/fqNl6uzkjLSNP0ZWFx/0uZwwlkvlMzopZ2+PQxXUmxcOMa7D+8H1uHD8Pa&#10;gf2xyWMItroPwfpePbGgRjWMfvttBOm6y5zarYMVVHU47SkBzAdFaHoB+yeMFRmTbSRRQG4WfIJL&#10;C1YUg7uAobmrrJQFiBa2COs7mcN/tgDHdzHjiUm+oeWxdadjaIZY6QDNX04/qp4bT212Jsf3tp3z&#10;BAhLYZD3DybiwkR8M3tlJUgTwUkj/m4S5s6TRDy/webtU9W3+LhrWN+7p2ZekC6YpZqdc2aTbVAN&#10;fPRhRL36Cjb06IHrB6y7cu5BCgLJUgGE7yQL6AkQpqbeRqKYx4vEHp92Bwn8Fk5IlfcUw0linpxx&#10;BynC6bfv4Jbky209R9GciM73WwKY5B8jbv2je7M/+8ftOpO4QurtJOX0O5SwuFRaT3AUNu859Zgs&#10;vwyJE0H9FwSndqU/gLQVYfm4l1uaO7PYvS0dw+0U6ZRS6dgyd44e6xQn0CxiHE3jFHdOR6sp8aZU&#10;p47aJuY51V026Lvc/Aix3NIIAtLRZT896V5EW0xGmqQtKS1Dme/OodJOTt6pkfy5deu2uEsTQUM6&#10;htQUKRN7PM04Uvf8J982kzjckyrpZHzJP0bMBwIkw7olefYfsxUmx7SVxcyZTAyzUnpKMo5Nn45J&#10;n/0LAY+YpUM5tV2ytl9hnUB68jFVzaf+8AOiD+yR2p4mbfAmRk1qh8FePNHIHAZMDNGxShtXrKfh&#10;svIbsUXMg13EfhmdtPYRs937zOoTkp23Oafg59HPGtPMmRyBbt85WyM9UCJpxGPH+AJB1JEw862S&#10;pyTY1aeIHhByKeaYFMotHJBeJrLAswKcD0nGPi78Y+o5VXh56pjKU1hapw6iV6xG2o0bWgFzKZdy&#10;6b9HtwXgr+3fi019+2DoywVEmGEb/nH13AbOkMcfVxV/Watmom3EC/in4OKVQwgbVQ8DeQycAJ9X&#10;MDVYgiHB0xksLRbpk9osf3cXoWygTyEEDa2ugOkAyl+HfjFoOkcg810eO3fNF6AsqeOcZlbdjC3Y&#10;oEmQdBandc2mHyeTiuDwCXPJ/cUDuzC7VCkE3veALj/IKaOzsE4CPa771qd89TUORY1CwvnzGq9b&#10;yclIuhiN68eOIUbUt1hRdeJOnMAN4ZunjgvzeQJxZFHb+Fvmk3asZ6Z5Fj6Jm8rm3XyLG36rfZoZ&#10;u+qP9e7MN09IHITjrOfdfEx+M8xvx1PcyzP+uLyTaWY/hW+eJBs7+m6Zx6m54934l40tc8PG7s3j&#10;Yi55aHOcfCsfk98tvnlcwjsmLM+b+n0MN44dNW7o3mLjlr+LO+up5hrOcSkbcafvlj9WHFhmysw3&#10;/qbuGQeGY/Hxow4zedrlYfKSbN61/K337Ol35IntRph+0exkNnO17/hm3NWunWZ5Mj43JR8YP00n&#10;84txt59O7yZ/+bTZ5GfOdhx5bfuj4WV+227/fbb91jKy0sf8YbnGHpb302eRGBuD9FQzIZeWEI8j&#10;kyZgSsGvEMgxzScet1TvHNptJpvfAx98EMNeeB77x40UGVPkzFupmDl/MAaJlOlO7KCEKU/VWAU3&#10;VKoU1gsayQqigi0UxuR9oNe38AurioNH12jccqZ/H0j/bdDkwxlA2dPs2bMY/hHVMMDnO0kAE2YS&#10;zMXsd814iTmPtOcSgPVbJuoYBjfLb3Yfomp50ONmp8HdGW1YZ+esnipIQHPYay9jw5AhiNMB8Tu4&#10;vGc3VvfqiRkVKmJm2dKYW7kCFtasjgU1a2BerZrK82vXxEJ5LqppP2uJHXnXp3Atp6eyscf3BfZv&#10;Tr8vELd3caabrMzfFtaw3dTI5Pn6ZDyzs5jXsFjt2GHUkDgwHDEj1zacPSxjz7DDz2oWW981qkuc&#10;zNPm+ZlcTZ+O38Qf4fk1JB+d2JjRroMz3TiF48wappgv0rgJV5d4VjduNW01a4s9U2aaDsuNiRfD&#10;E/fVqwpXx7wa8pQ0Gb+MfbLJV9vMNme4tvm/x/RXWdPqnF8mXg5zfjOP+MyJnfKxutN7Tnay/E7O&#10;wY//kB3la57kRXxWq4q5lSpjYYNG2DVyLK5dMBNQKTdjsTssGCPeeBX+D4nQQy1R2mZObddm2gl+&#10;8in4P3A/ZpYrhRuXzyJV/iWnxWPC1G7oP6SgWaaoY5hO+MEF61yLaa/bDConkihPUjMqeXhUTRw4&#10;slLjdW/6L4JmTuSEneCl6r5hlTDA+3trbIGTP9kA02L2GjzKPmREfVy6ekKTcXr1Mkz47F+akbrD&#10;J4fMJtugSTU+5LFHEPTkY1jSrSOuXDiHtNvA8XVrMf6br3UWPeC++0X8vx9+f7sP/nwX9rOeZP4e&#10;cB9/s9nx2y9nZ39+2q+Av2Vlf3J2e9nN72UvC/+ceDxgPeV3nkpj2WVeOJh5c2++28+c7dls7GQN&#10;w3w7+2HF9/4HtR6YU3TkXcowQDiQ9u9n3PkUe7Qj9n0lPSzXIGG68f+bnb672TlOvx2b9PE9pzj8&#10;vtkqA2E/fWc7ekBZZ8kl3+cKcF44elLbbcqN66Ka90N4/nwiaT6oK19+rP2SVeB59BEFz42erki6&#10;HQ9urd6xbz78QivqNkcjVQp+UEPNVMu5DlMAU76NJksALY0BXgURNKwWTp91rHSwwdFZwPtP6d8C&#10;TUbAZpExracjUvsPrYRfuEicXoUENK0j5ZzUc2XJCPIQ36IqVh8/t0OnNGKjz2BhnVpaMDwlJafM&#10;dmYuqg184jHt3aZUc8GBretxJSUZF0TiXNGts0itj0vBPKozecGiMtBPw1wcb54cCqA6YcwMc/bP&#10;ZnUnzKczq1tlc6KLeefTweb0Fgc73Nh27O97M7eEci89Wc0Yts2WnezhBGfGybxnj7sj/nzap9Lc&#10;zVzJ4Mxc/8ptqneH52CzxtaJ6c7iTH/uCkvcarxYTsJSXiFPPIUgMeOKCtYHc2SYNOAHzAoLli3B&#10;04/fEg7dhGlZ2vmRU74YNnFj+u5mps+Zf+p3wzS/FzMP7h2X3yPb9Z7MMjBpJxBKmTzyiJqvG9AP&#10;CZfN0rTkazFYUq8+AqQDC5I06/kP2dpqduayJI5lDn/zNZzfulFU8xSk3k7B7IWe6DfkK8ENrukm&#10;IBqg5ISzjmcqG02WEifxZJBPIQwb2xQnTm/X+BjKOrH2a9G/LWk6IuIMmo7IHTu5GcGRtTDA89t7&#10;Sppk3i7HxauzeTRTyjWkZSRhs5eHnngUrIcB5JzhFP3ZU3Gdl4Lcww8i6u//h7XjR+FcXCwSJE4n&#10;N6zHhK+/0N7SXqJkL7y1Vf/Mhm35abNKsTbbYaobZ7btOL9bnP07G2tcdEzWCj+n9xxZ0ku3me5N&#10;XJV5SpT1HirvWZhm92KJK3dQ3Z0+E6YZO3a85+jHj7Gzn3Tv/G1xpv8KQKLa5c2jYMpJwYiXXsD4&#10;zz/FlO++x/jPPkfEC8+LFPk3+AhHvfkGRr73d23EpgxF5bNPyNLwxU/LbxN/2/zu3+y6YJs7/+5s&#10;L/vvP83OYf5x2LQTskkHvwmGPLpt6Csv49D4cbiVbva7x584gRkli1nCzs/ZnCL+S5lR25lepiRu&#10;XrsgQtNtHD21HpEjG5gTjfSUdQFHUbszdx2q5GnUct3CLfhBjAkbWQ/nL9kHWHOm357tt99/PeD8&#10;FdRz58hkBc4TJ7cjYmRTvaSI6zczRW0m1soAXu070Od7hA6vg9iEaHV9es0KjPvkI1VrshcgZ8z5&#10;ngkOllnwIw/Lex4sHdgfly6bk5eT4+IwX6RWNjCzD9awLpyXSkDOXrFD8krjEw7N6wAlvqt5nsfE&#10;vfym5nRj3o072470yvw9H93Z5mKHTw3Dsi+sgG+909wRHxMXhz07PPs3+0lwsQCP7xYTPE3YZlyJ&#10;20zVf40L3ZhvY+8pMTdm9IfvIfnohwnPjqeJI/2UbzJ/yyd5ZKXPme20Mi/08BU7vuKO/mt8NGxh&#10;hsUdJfpth8lGZ8aqCZZHZ05D8pVo3E5PQ2rsdZycOxMrW7fEwho1cH7damz19RYAvc8qm8cRznK2&#10;yoJlZuJAlvJzio+dNjsfmQeMP9Nn0ip25Z35Esw4WfmoaaEZ7dIevy03NpsyscyZHzmyiQvt6rfl&#10;t7oVd3ae383Gru1HVj8t/8jyzrBZr2hf6xf9dbLLvKH9sGzx17xRu/Jt22U7EymeG1Cmff+9Xitj&#10;t/ajE8dj+MsvCKA+qG7ZzijMOINkJltqe+DDjyDsybzYNSwCSbfMBofN2yZhoIe54FF3AFkSpS11&#10;mvWXhimMuYqEGSUS5pnze9Q96e4Tipwx6j+nX2VM00FZQZN05tw+BEXVEFX9GyvRzIhS1nZKThSZ&#10;LU6+YZWx+9ASpPFwYlHRF9evo9KjShAsRGY2K608FTTJdsWSd93CJWrD1BIlcXLlCs24W6Kmr+rY&#10;Qc15Tp/6ca9xFstcJQ2pIFpxVKUSKZYViBUumxsTD4kfK4i8c0uYURONe628aseAgKZDK7DDD10A&#10;rOmi/2STRmXxR+NAt/obn8wPVmDaYyMWM/HD9O58mjjwnQ2aHQq3m/Kb/tuSlJ13GhdNm5gpKNCu&#10;sWfibqVJmKCkHZR+mzzJTLMTZ5aJftMPizU+EgbTpb9bcaYbZeOO6aOEGZ4nD/ZKg7q6ew/W9+uP&#10;bf6+OL9+NdISTQMjXd69HdOKFYGfqOnGX+m0tEwEkKzwFRgtv51Z06Z5TMlUnswPKy76O0GXoGHZ&#10;07TxtyfEjIfpqjntSTost7bf2dPJODjnkWF2sCZ+pkzteBm/7O+cmOHd7R/Lg24lPlZeZI0b80Tc&#10;a5ppn2GbOOsYpLo1dukX3WWGZ7kNlHYU9MhDWNGiOWIPH9HWnhwTg+Utm4G7gYKfkHZmAWxObS2M&#10;+SVP+kdVfsTbb+H8nu3IEJ+ir53E+Bk9MNCvsKWdWpKmBZ68+EylTy50F7W8v8fXGDGxNa5cc9w1&#10;9Str4jnSrwyazuSI/fGTOxE+qpFInN+ZVf0ETMkQ9yCz7ckjyEWXF4yf2hkpGQlITY3H3qgIDH35&#10;JQRY2yrJdkXRb8l8Frg2CPv9sYcR8fSzWNmqFa4fOICMhHhsDwvW7ZkBD5nDQO4JmsJ2ZTHvFijx&#10;3RpL5LejYZhKZaQiu5Ka+NgVRu1aFc+Ebf2u4GRVWJqrmfHX0cgZJkGK5obVXwlLpR59t76tNGll&#10;5LuAgPnNNmd4VqPQ32nG+DM+Vjo0bfzdhGOY0onJA2XGUe0aN4yn3Vizsx1nzUMrfhoH5gEbs/pp&#10;5ZuAusk3nnBl4hD0mEiM+fNhdukyGPfBP+Eh2sL4zz7FFteBODJrBg5PmoAlDRti5N/fUYANfpz+&#10;ECTYeXEMjulh3Kmui580F6lM08t4Zc8DxknzxooT3Sjb/lj25alAqX4wHBOmM+iR7c5Cy1zTnBPT&#10;nbFHJqCEMWwx4+/O/uXEd/tn/NS0MV70S1jzmSwdQJCWgbHj6CDpn51G+svysfIo014eHefk+PKE&#10;jz/BqZmzcDslBak3bmDv0AiMevdtKQdLyrS0CfVD/c7OUiaPP64nGi1r3QI3Ys09QHsPLkV/7+8x&#10;hFdaqCZqqeMETGViRRkMEa2V5/uOm9IJl6789ufkZqdfFTTtQVfDamIxcPHScQwf3wr9PL7UpQEe&#10;OrArmSKZwZ5jsNf3GDqmCa7GnkO69DuX9u/CxK+/VtVaK5FVuVkx7MIw7yxoedLOk48pyI79x/s4&#10;NHoUkkSlO7FiKcZ/W9CAprozDSl7QdqVlw3dVF4pdBY8zbXy8bc8psFofGyJhpVD/KPaZ8eHbtQ/&#10;02BpV+No/26xxp/+SliMg/bCVqPROGmYYs539c9yJ+8KpmwQFuAoQNFOpj2TRzR35BnfGRbjykYl&#10;cbfCtO1qA9OT88Xc6iyMumekSkoyxu69mGHQb8kfkTgopRNc6B9/Z/xMwzb5Fyj2M/PFAi+VQPMy&#10;rx/TyR9+bxzUF0mXLyPxwnnEcq3gkSPY2L8/wp55VsfY6J+Go+lnusQv5ruV9yZdLA+TVk232jNx&#10;MmziYezwPFfGk/b4mylflcgkXbaUbA6cMOWnYco366lKfHYY8u7IHwfbZaXagDD94lOlVAWdu93o&#10;74xXDuaZLL9r/PLk1Tqh9Ue+WWcYR6ZP64T8RvuaPrqzylvTYNnNTI/Y5YSQ398ewPqOnXA7wZwx&#10;EHP4ABbWraGAyd8dftJ/kx5n1nDo16MP6bLCAzMn6bbJ1PQkbNo8GW4+vAeIR0+WNQKWjmdSIyVg&#10;mvt8BnoWxLjJHXHjhlnuRKxx7IwzOPRb0m8gaRqgdMTbkYArV89gzJQOGMDDjANKWVdoWqJ3YEnp&#10;QYphyepIzcSkhBtY06WjSI+P6QEAmQXBp1XwpoD4fNyqcJzZewhDX3heJBI3XQwdd/48Nnt7IaLA&#10;cwh8iLsUshaizZkVlH5rg35MwiFbM4lslBqG1RDZcFipaC7xIBDQHg8esGcgOZOrM5C0Q3VOG6XF&#10;tCtPVu7MiQv6R/uPPqIHkPCSKr106sH7EPAoK+WjYpfxsBuCGV8KdFrTqlKNznSadOhMMhsDKzTN&#10;JF2cjacZ7Zg0G7/UvsaJdsUPO+6c7dZ7X/ht4k5zw8Yd2c4nY4flZDoNziBrvGlX/eRvxl4Q7T4l&#10;8ZdvnWnWePJ3yU8pS5bxinZtcHnXThyfNwer2rXFsiaNRNKchJijh7GhT291Eyh5pulk/C0px06L&#10;zrRb/jJ+mXmv7wRCCY9laH07N3yTHuNGyyfzKaCu7uTbKlcDoGKm6qnkrdYfptnhD9nOJz7pxnQi&#10;4oZ5Qxb/mIacOney3bna5ZOVLX/0nfXSMtM4yrt+S5sSO0HML7Fn8lvMpYw5820DNuOldYFpYfok&#10;jylB7osIt1o0cG7FCkz99lv4cyiN/mgcTXpziru2V/mN19tM/PoLXNhrZrvPRR+Af2QV3exiZssp&#10;UJVSNVwPORe13F0k0ME+RXUNZ0yMfSc5sUbA0iCnfv/W9BuBJtNgEmMGZdVE/16/cQFR41uLxPm1&#10;9CglJUOMyM2Job4eBTF13kDo4cR3UnFq2QKMeOMNnRDSwWqtzCx8VjRmPiumMVNpTgqUp79TrVta&#10;rwHOLl+BjNQUxB4/jonffKVrG3Pupa2eXfzzf/hh+HH9okg4nAm0mRIPn4EPPiD2LPt5BAy0Mhpw&#10;CHzIuPWTcGz7XCLD8TY9+UXsmbuPTBpU4mMDkfegRx5WuypZSeWMevllTPz0E0z44lOMeO8dPZSE&#10;Y0D8nWpN4KMcW3oYw199RW/0NH4SaB6Fn9hjHOx4O+Jivz8AX8nTAEmraRh5rYrMk6KyutM4SZoC&#10;H3oEQdLpcC0pzTlzbfwyT/Mtab2PN4jy7AACuwVeLDt558A/48W8dfbDn/kj6fF/8CEJS/wQMzLX&#10;2Po/+DDG/P1dRL74Erzuv1/VdHf97T5EPP88Rv7f2wiS8Gz/Au8XFZFlyvIRYAh4gGm6L/PUK9se&#10;md8MVzs9YR23Y52iKiqdH+PD2V3bHZ/+4hc7NAKMAVfWO3FjuxdW1VTCZiet6xzFjZ1WO3z73f6m&#10;3zbzNlY9IlFAzdT5rMy8JIBxHatd12x/bL+Zx6zvfmJHy4Pxk3hxGMO4M3Eim7pu6inPcmB9pOZk&#10;pGsDhGSuiR378Yc4s8Jcv5KeEI9dQcEipLykdVHzwHZH0NS8zB5/qQ+PPa5hbnQbgLSMFKTdSsbO&#10;AwswxL+IuVJHxzA5fmnGMSlpDvEviQFe32LanIGIizcHZDskyt8eKJ3pN1PPTUJEZM4GmqSLl45g&#10;/LQeOsZJcdvMopfVQ0LDRzbA0ZOb9Gio6+dPYHrx4lLIvK1SCkEKXQtRgcrmPFpJDXAKS2UNlQo9&#10;7qMPsdXLE4mXr+BWWhpWtGmFYFYeaQw5VUSe5Rn+9NOYX62qqn1rO3VWCWd52zZY1bo1VrfrIFJO&#10;B4z+4B/SEB1rSFkRAx97CGH58mBh9epY36cv1nbtilXt22K5uF/frbdIzF0w8cvPtSGoZMb4axxM&#10;782GQr9muZTB5kGDcGD0aJxbuQI3jxzS7YHRW7fhzMKF2D9iOFZ37qxx4LXHQws8jwPDhmFxndrS&#10;MATQBCCmFSqEjQMGYV337ljZvj2Wt2mDFZKG1XwKr2zXDuu6dcGmQQOwoFo1BfNgAbOQvHmxuGkT&#10;bBrQH2uY9jZtsVLcre3aHWu698D86lUwt2JFrO/RQ+LQUfxsrb+vaNNaebnk72pR29b17KH3XnOW&#10;nuNW2pBYJtLRzKrggg29emGNpGG5uFkpebS+Zx/xpx2mfF8QqyW+G3r3xsqOHSXfW2q8V7ZuhWXN&#10;mmGZxG1V+3ZY07UzVkn+ru7UEatYNpIe+rOqbVus7tARc1xcECplESCAN+rtN7G8RTOs79UPKzq0&#10;x0oJc1XrtpoPqzp1wNLGDRGa/2ntCDmzHKQgLwD62MOax2u6dMX63n3E3w4SH3HbvoNItn2xvFUL&#10;DHvjNencKPkbwNV6ZIFEsEj+Q198HosbN8YGyc+1Uv4Mm+Eyr/Rd4s58WNu9m5RVV6yTNC2XtM4u&#10;Vw6jXntdF+kTpIIFxBzgI0/RWNjZzShZXMtwTbeuUqaST/S3bSstlxVt2klcO0o5dxU7AzGroot2&#10;WIEiuY98922Tjt79sKqj1A/mMeuExIMH5swsW0biLwIAtQtJV/gTkifUGNipSp2bWaKUqOSHtB1H&#10;b9uKBXVq6eQQ248BTcbVsBEMrLxxYmoQ4U8/gwNTJ6g/N25exKiJ7XXNNqVMM0Fs9pHzAA5ihKtf&#10;UUybNwixcdad5IonFMrM13+TfkPQVBOL+Zth+zs+4Rqmze6HQR7fSi/C2XTTo/R3/xpLV0eonaSk&#10;WGwL9jPjKdJr25KLKRS7EGypjwVmzFhpw57OqwV6bY/ZHbA7MhwhT+fRyhOmY3YW6FogRsmCt2BO&#10;L1EEO3z9kHDhvLq7k5GOO+nmBB7G/9yqVRjx9tvamxvJguFJpRGQmFL4e6l8PXB1pzmwlh3GtZ27&#10;sbFnb4x6/10BKKm4VNkImiLx+ovaTSCd41IWx6dP1zE7m2KPHhHwHIVt3l4SH1+cmDsXSXow8B35&#10;7Sj2RUWJ2RxkJCcJsLQRkKA0+BDGfPQRFjeQjmfiZJGy03A74xZu8TQgniLEI77SUnF85lQBhM6Y&#10;Wuh7PVqPwE3pitsCd/gFiP/HtJhYjld27MRGSdOU77/GjLKlcXDsWKTGxfJH8ZOn6qSr/3fE76u7&#10;d2GDgOaEL6SDEGmDoBku6WRHRnVw0pdfKCjfPHIEd6zTia7s2iWg3BWjP3wP8wSY94RFIOHcOd2W&#10;e4fxZt4zHEkn96Vf2b0b1/buwVXhm7QnvznTSVHhw595ViS8+xD50gtY1Kg+Ti9aov7ZfrJMGf+M&#10;pEQBtYFaJ4J4JCHrEFVMyZPhouHMq1IVu0KCkRxzTeIrcUhJ0gmohbVqI/L5F8SeY1hEpTith1If&#10;pdOOePYZqUvFsaFvP0Rv3izuTTmYspCnlMPN0ydxeccOxJ8+q/lHSr56VexvwZ6ooZhRvJhqDty4&#10;wXDMOLYAmpiN+9fHWNGyGU7Mm4dbkkc8LFrLOJ1lcUvifF3iHqr3b00q+I2WcZAA8PDXXpH6UQ97&#10;hkYi+dpVqdccC7yD04sXCYh3wKSvvpJ0PYFAStAaHtucSLaSVn4vb94SiRcvSR7elk58NEb9/f8Q&#10;/Ii9csHRBjVPxL5qg1Y7MfyECglzqlTA9Yu80uIOLl4+BL+wynqAj1eIOTzYZh52PtD7W8xe5KaX&#10;PGYnB9b89+g3UM9zJgVTkR7lzRgIJSTEYMbcARjoVUiBk4O/vLxt5gJ33Ey8rEdEnduzBcPefFMa&#10;gahEmulSmNLrqQpmczaVmyBGMJhZrjSit2zUsA7PnIHwF1+QCkjwdV5iwoK2pdTHdPyQ0hf3aCee&#10;Patus9Ox2bMwTFQSIyFKpRCwpToScJ9Rr2a7lEPCpUtIjYmRnrus3n3EXp4VSC+gEmmB9oa98rKo&#10;N4FIvuIAy6TLl7CqQ1tECTCz59aZ4UceRHj+/Bj9zw8FlHoi2VqHSrqVkqIgyUMPOP4UIGoSVdGo&#10;N9/Gxc2bLFsOit62BeM/+lhBn5fz2/nI/OAhsHS/sEFDAdwkpN6IxdzKlSWu3EZ3n6RBpJ5nnsFW&#10;T0/nYsykM8uWYtiLL6rKxw5FGx3z2fKfaWY+7AwINPaXLsb4Tz6RjkM6EykX/s5Z7y1eXvq7M7ET&#10;W1S/Poa//z7G/PMjjPvnxxj/xReYW60yjkyfqqBBOr1kCcKffV7LmR1SwAMPIOqtN3Fo4kT9PTul&#10;xcUJELRQbYaTE6wb7IQJMtoxSrnuCTed+DEJJ+rVlzWerF/MN3vYSOsSO4g8RpNhh2GrzLMFfAmS&#10;zpSemKDS5oj338PYf32G2ZUq4OjMWdJObM0MAk4XsCs4CFECdFRnWX90CZTEj1oFtY1xn34uoHva&#10;cuGg47NmIuqllzV8P+lQg/IaAOQcgf+DUg5SZze6Dla7V3bvwITPPzPlo8NP0uHpkjS6MWnjGOSI&#10;v7+D3SOikJqUhNspqdjj54+IZ55W1TxH7U3A1oxvi3+sB/RTvlmf1vbrqdM28Wk3MW3+AN1OzbWZ&#10;3jpcZ2bM3fyLw9W/KOYucb6TnPTfB0pn+q+BpkkogdNOsHnGJVzFhOld0U8kTB7gweUEPNp+5z5z&#10;mVjM5TNY1ryJSAIPGzXAqqDZC8iZWTAcF5r07Tc4tXgxeI7ihW27MLVwYQVFVRfFD1Xr6Z8UqEpG&#10;tgQoABEkYLUnKEDjoETQdyqr3WFh4j6fVF6zAF8lFAmb32FP58OJhQtwacN6DH3hRWk8XHgtDYkV&#10;SCoSx7nYEI6KdOlMSdGXsKhubW1sZI7VseGzl+cMMc1YsSd/UxAXN5nOgJImJQemS4cmnsprpM5H&#10;H8fRqY6Tv206PH48Ip7OLyBhdkmxAbJCM/1sIPR/+Ntv4drunbiwdjWGvvwKfARQNI0C9r7SMYTm&#10;yysdh3Woq+SJnS3p8fEqrRK0bbDUPGU4wtzDPEwa8pVt2xF35gymfP2V2jU7v6QjEwmHQLCsSVMn&#10;kDG+Xz98WKSgr/V3AghVRb6TGc7GAX1Vgjy7YjnCnnlOQJP7nyXsJ57Qk/zHfvKpdkgkzrIqWwWa&#10;eOki5ldh5yBxYR0T/3SsWcqLoMNDRTh+t0Q6E8Y3hGsR7fRZrHnJOqD1gCDB51PqftR7/8CN41mX&#10;xnBt48zSIijI7za4cnhg04BBqtk40zHp8Ee/8y78BSi5nMrk51M6dh2a72npfBz3A9m0K9hf48LV&#10;JMFcicD4SJq4iJ0gxnCnFi0qncYNke6DpNMSvx98SOuDgiXbmNYNsc8JIql/s8q74NL+PVoiyVeu&#10;YFXLFgh59DEtP3sFQHZWrUria/KI7eMBjHz3XRxbNl/nu5NSYhExuiH6eRbUI930+hzhIb7FdNJn&#10;8cowpKU5X4D2v6f/MmjKX2fksSj66hHMXuiBQSJxuvoW1gHf9dumIOOOqBl3knFo3gwpaOldRU1h&#10;b6U7WJwKJiuzgDihcz9GvvO2qOXDkRyfiuSEJFE9fRAmDZ7SlG1fe0Brtlkbi3zroLa87/D3FRUu&#10;WaSCJCumDmKj3uw2UBqZSElcnyaVWBuRAN3QAs/h5Px5uLBuLYa//ppUFLNbhb8TCDnMsG+okV6c&#10;aZunh1aqAJGSVM0T1srIykvQEqYUzAo/8asv9egz5ufihvVN3nAMUewHyntY3qdxQiSX7HR40kRd&#10;XaA7N8Qu1wUaYBP/hf0e+BtGf/A+ruzcjSMTxiOc2xk5WaK/c8ZXgFPCn1K4kB7Dp6QdiinX82vX&#10;Iur1N3Xyzt45RAAKksZFCWPTgAEKbqvbtbVA6jGzS0VB2UijK1q1wq1UCzQtf2OPHcb0YkV0Ior2&#10;uJNo+OuvYuiLRuIPezKPgPw6XNywDuHPFZCOw6iTHIphfEd9+E+Jr6jBliSnvtJv6/v6sSN6/z7t&#10;6ooD5onkDQ/HnV60iB4juKhePdMhWGXhmDwykhTLSaU5ySudEJInAX7sBx8gZp+5esRKDlJir2N+&#10;5YpaNwLFPfOeYYeJJH9ywTxjyQkkjk2bisjnuQKEqjr9l85XtIvIAgVEMHAcsqskgWzo21s6W648&#10;MfnAtbv2qg/tuO/nutd/4fqhQ9gXESm/S5o5Rsuy4k4l5h3LXL4pgAx96SXsCA5EinWdSczBvZjw&#10;1ecaf4KziVPOrHkj/jN/mH9zqldFUkYKUu6kYO++RQiIqIEhfsWt9dsGMN1FylyyIhipaY6NDL8X&#10;+i+CJsuSlYBsqyDs8U3FyMhIxap1wzHQ+3u9dI0DwxzrYG90SQqIY4165JRKUzkXjmEDAHoNhkh8&#10;a7r0RPxZM9t2ec8uaQCFrdlPU1GVLcBkD0w/CJqsXAdGjcC5dWtEHfXQ8TAlSYNdldPj46SBt9SG&#10;oW7ELSXCyOelIi+crw2YhxEQCLWRCTizga9sI6Bg3dtt5wXPeZz0bUHTcBQkpZKJf86sS3ckXlx6&#10;RHur27ZVNY+TKv6iPgU/SYlNgE0AMSxvPhyfMUP9dqajkyZh2AsvqARCYFZJQNiWNv2kEYz54D2R&#10;NAU0RaUNlTykqmryivkjbqRxcYx5m5eHZIeJv9Nh7FjXoysCJc3qjumQ/GV8p/zwPVLjbuLkwkUK&#10;LgR6xpcgo5Mwdv60aoPb1iV0NsrEHj9qdv7wtB3xe8Qbb2G7uzvmVqmoaecM/PruPXFy7gIMfeU1&#10;PfmIZagSmfg54dMvRJKPFkBagDPLHXcuOeqk1I9dOzD244+N9GtJjVz2NVMksvjTp7CwYQOVCJkX&#10;jnJhGKb+EEzNXf00k7ySb4Y95sMPcO2ABZr614DmnMoVVENgeXK2mvWD/nNIJ0XyiWTbz7glHU2X&#10;TmKf6xsp6QrwSRlECGieWbrEsmWI48WsGxxuCaTfVjxZz7X85J35OOHzTw1oDo3U3wIVYMWu2rPa&#10;hQgoPDFqzIcf4tyaVRqf27wlcqbUo9deMpNomfnAZ1ZmWHZ+cQIoNH8+bBcpOEPqfdqdVEyY1h19&#10;Pb4xyw+Dy6ia7updGCvXRikmGLI6OrY9qz78L+l/AJrMADO2mVlhrYzg95pN43UdZ+9Bn2Pf4RV6&#10;ontSWjy2hfqJWvuA9IYimTgVSs4soCMVkMCwtHpt3NxhNvKnJsZhTffORs2RXtiApTAlhkw2Y3v0&#10;58j4cSIxzkVI/mdUHXeQo/CSrl7BvCpVtHFQteOYXeQLBXBa1PNoUc+Hv/GaAgiBgWrzyHffwaWt&#10;W9WtA36BQ+PGCtDlEaDh+JCRpA1QmZ6a8dRlVVYlZNoiC7wk4LwQK9u3lm+jnnNBMyXfUILmTMe9&#10;KDYdEdCMFNDkGKidV3zqejxJP7fCjVbQ3KkAS8mccWK4VKGVJY84szvyrTdx2UqLc2riRQKmFKNS&#10;G+PKhiXge3blKiRevixS8teaXyrdZKZL0vqk6QxWCGhyxYMz8SDfaSLxUUIisIz7+FNc27kTy1o0&#10;V6mWcRz1/nuY41JOJM1nVcLixAzXwKr9zz8XoLqGzYMGY8K//oUYC8RIBvhN7E+LqstJII27dKI8&#10;2m1GsWIGNBs0MJKm5gXriqOMzFIySpqO+kQJmukc+8GHApqmDtp5lHL9uq5GCBLAD5W6aDSJPDq2&#10;OuzlV3B2xQrLpsMNJ42GvfyqjlHSf45rRhR4AWeXZVXPCZqr2rfXzlMleY2rqTdm+EDahuTjxC8+&#10;ReyRg7qjh7Pj7OR0uRTLxSobriWl6j6l0DeI3mHKOunyRSxtVF9n9un/j4MmO1rWLdN5jftU8v7s&#10;EUGADJw6t0tU88YY7PsDeAGaWaNZDmvWj3RSyVk2BjSzvv/v6L8KmoZYBexqQHJ+ly/53LBlEnjx&#10;2vrNE/X4ew7xH1o8FxGiuuixVDkUjoOtnp4VXirNtC+/wYWxAh6JaRLSHewMDJSCll5d1FxKApTo&#10;jFQnbEleRgJ6CgcFNNm7+jwgPfpzojbNnWMiSZKI2jGPO3UKU6VhsXFyLC3iBQHN+RzT3IiRXGfK&#10;JUriP39f0rCxDqSTnAf9N/btr7/zXFDdRSNpYSW3J7kUXESKMQ1TnqJCEvh55enof/xDVXMdYpCG&#10;R/WeoHlsxt2gyUXhEQqaRsrTDoZ+UyqT9LMxjRH1/OoeI2lGiD+cAGIjZePQFQzMNwFoNoJlzZog&#10;w7oZUjsSqzOhlK7LYwScaW99r160gXW9e+paTHZ+TJ8BC5P/nIhjHqxo3dqhnlvEE8OnF/lBQYtr&#10;NRc3rKdjlEsaNUCgqP3UQIIfk4b/2EPyLiAk/pmF50btHffZFzqxtd3fT8c4Z5cpo7P0pNvyz/nW&#10;nwOjRiL82fyaFzxHclrx4kg4c0on3Ix6zvgy3nadM9/KUgZaj8SMkyPUQsYIaMZYoGlT6vVYzBPQ&#10;VPVW4qt5Ku6Z1+HSUe0Odoyn2x10yrVrmFOlkkjWApqs36qev5CjpLmqQ3sEcwiG9VzbhImTDjsI&#10;E5wnfvE5bhw5gn2Rop5LXeAGAeYXJyuZf2ZYRaRPqZMrWtSTen5U/T+7Ypku6TNLAS0w1vSbDtjB&#10;JiwtC/lmOUwtXgQJKdfVn2WrwjHA+zudJR/sW0R5/caxEn/nFRFMu93SnN//d/Q/AM3s5JwJjvdj&#10;JzZj5bqRuHz1BFJupyA25rxU2jraAE2BsgE7VVaL7bFFSkRUNyIFaPd26IM7J0VFF++PTJgsqt3r&#10;Kk3aFUilKAucWHk57miD5tnVKxH4ZB5tLJQSOdFgE2HTjnH01k0i/Xys442RArCnRNK8IJLmiNdf&#10;18pNkGGl2eruabkQshzfykjHijYt9XczvmXFSeJjGj/jRrA0TwVOpl/iTslWK7sCoPwuDdZWz3MC&#10;zaOTJ4qk+bw1NmZXaBMWw/EXgCdoXtu9R0EzPK9IriJRMDzjv/UUprQa/uxzODrVvk9c8sNq4DyN&#10;aF7VynCTNE365hukXL2sanFE/vxGpZN42v7YTNBkHihoZpM0rx8+hPGffIwh8vuEL77E1X27kZYQ&#10;h4W1a5uJO0rZlJaYfyolGRBifDNBU+K0MyhQy5K8pLF0YAKkJAP4+qrLcLb7emtHRHszBDTjCZqW&#10;ep4FJO/JYkfSqGOaop7HZLv0LyVWQFPHNO/XdJt8lXhLmKwva0QVt8nOU04QbR48QCU/Mwt+b9Bc&#10;3aGdgiaFA3vMUeuVhMMy52TkxM+/ENA8ir0ETengdKG/2DN1QuoT81PqV9TrL2FvhDcyUq9LB5mI&#10;9f166lpYLocygEn7fJo65My2UMI2RVV/S6AnUm+n4krsOYyd0hkDBTRd/YvDK8QF67eMx63MO8l/&#10;v/Q/B01WCFMp7ha7CZjXrp9BYrIUlnzviAiS3k1UMVGDTW+fU+U1vSqZC3QDHnkAKypUQ9IGUcfS&#10;7uDKpq2YVaKkShBUSbSntMCI7lnQBjSfFNAci3OrV0nP+7RKbwTsiZ+LWiiAYsjR0EhnlyzFsNde&#10;lUbwiM6eX9xI9VwAWio3e2z1c/QYyzbdGscpV69ifvXqOjOdOWSQWRGNiqTbDSlNUYqygUGZEibN&#10;xUwqvtl5c2/QPDbJgKZOHIn/2gHJU9Mu7AyaRydNEKlH/HtUVHnNb9se84xspM0ZxYsi8dIF9d90&#10;IyZdJxfOx/B33sGR6dNFsrqOaYV+UPt2WLZ/mf6KfzZoZqRnbTwpMdewf+Rw7PDx1cNYSEnXrup1&#10;IroIXNLPjsNoIaZucFzyLtAMDFB1nktouLtnbZfOyEg2qqCpi6Ye0mxNt24q1U4t9J1ImqexqGFD&#10;9Svneped2bE5gebBnwBNcWNU2ScUqBdUr6ngR3J0zcCeiHABzYekPj1kJM3nfhw0uZnD1COnspay&#10;Y0cz8XNL0hw6VOuS6Xxp12gT3F3H3WkLa7jg8rbV4nMGUq6clc6wEny0/VCil3on/pp6a8JxZlXN&#10;5Xeudhj+5puIPrxX47hu83j08/zWLDcMKIltux130v/e6XcgaZJYOezGxopLM0NJSTcQnxiDZKQi&#10;+sQ+TClSSAqAs9FWIVk9WiaLGRuOAR2uW3wIE0VCOT1rLpCegYwbcdg20E3H6nhjnlZUcadnKVp+&#10;cm0k/TokoHl+lQFNc1q1maiYXrwkrh81qgrjbksCpP1RwzD8lZdxbNo0XNq4AVFvvCaVm2scqbY/&#10;p7OgNtnubhw5hmmFC6u6o6o3130yTpoOgvij8tvfdGabqj5VOjY2Sgv6lG/+HsyBdnEX8BDV6Xw4&#10;PuvuiaAsoCl27wJNVc//IaC514BmXpHYebOgBZrMI7pRd5RqRQoNkIa1zcexttJu5Ck3bkhj26qT&#10;VRv79dW48moSurPDdGYbNLlYP7ukSSBIi0/Qdak2JV65jPm1qyNQQDNMpTUpP0kT/dHGml09t0CT&#10;12CwLNmZBT4scffyFP/NRJ8WiVWcqTdvgPf7TPz0c9w8fsQJNO+O+93sAE1OBOUoaVYiaBpVW+Nu&#10;1T9Ks/MqV84ETedZtj3hkVo/uWuJoBnx3PP3UM/bIkglUjO5Y5eZmfE3qxQoANw8fFjVcwVNSqX8&#10;nfVC4sP95GH582H/cF9kpN1Qvy9vXY5Jn38sHRXrKv1kPjPfc2BNjwCrgC+34c6vVwc3b15Buqjf&#10;y9cOQy+3z+EfUQWbd05X6f6PQr8T9dyAJnv5O3eyZl5qcjxiL5xCbPwlcPUat9AZFcks6VBwkcpp&#10;JB/TsFkxTOWQ5yMPI+zZ/NgWFiCqhVkucXXrDkz57lsdWzNHcbGCm8pEN7oQXZ6Hx43LBE2Cr1Ym&#10;qViscLx8KuWaGZvR2Fv1mstp9g6NFElzIc6vXq1LjqhGsRePfCY/Dk00W8dINrgkXo7G3CpVtIGp&#10;1KiVTsIiEEil5c6dxfXrYn7VKphTtoyOx80pWxazhWeVLYW5FcphScP6mPrddyodcDZZZ89nZl0H&#10;Sjpmqee2pKlplrCYb/xW0PzwH7iqoCnquahhRtK07VhxkzgqcArIcyZ2zD8/xJUdZieU6UisBi/E&#10;seChz78I/4cYL+NPTkzJhaCUk3rOdZ2L6tbHKAG/vcOi1Czl+jUsrFVN1yuaA0VMWerwBSdmGGdh&#10;B2jGKmiy/DiBwfQStDgBtzs0WP1UYmFaBXr92FFs8XBH7OFDWFjfVs/vjvvdbDqVnwZNkTQZFwKn&#10;gpAZ+55XvZoDNK26RdoTHo4gqU8EQ46f56ieS96vFNBkGeuMONuF1TbsMmcHPf6zT3D94EHsF0lT&#10;l01RPde2YOwTdLnX/OI6e0nTLRwY7obw/NJZimpu/GQ6Jb05MPM/SIQRBe8n8+DQvOla5w+dXA/X&#10;gOLwGVoF+4+tsvwmsd5Yr79j+p2AJgGTT1YSZ5Zikl6J16VeObYfKQKbJzasQJSI+axYPO5NWUAi&#10;k+WbjZPMGWaqBbS7sFVDxEefUj9vp6RiRcuW8BMJRdfkWZXcVCgDmgRdHud/btVKBHIRO8f1VG3h&#10;WOnD0vDuw8pWLZFuHZHFymALBBkZaUhPStJxzSiu02Qlf5yA9AB2BAUZS07ESY9lLVpoY2bjYRxY&#10;eakaRRZ4Bms6dcDZZcuQcPasqLkxOiGQLJxyTSRwUVGTY2NwZfcu3VOsh0QQRPI+fc8xTS64N5Im&#10;02zSbTcoMxH0D1zhRJCC5lOadtrTPJKGQnu6yFobjYCTqMaM+7KWLZAeb5bK3LZAkzt1ljZvqiqn&#10;2meDssLLylIOT5oOifuzs++gucHF7V9+CVf5PTRfPl24nxYfh0V16qiqyc5GO08BT3YaevCE1Xjp&#10;57jPjaS5S0GTQGXtG5dGzd8jX3xBtYNMcmq86ckJunB/bnV74X72uN+DJex7g+Z1kSbNkiMdWtG8&#10;ZEcpeSmd0IrmLaw2YeoWiVtg1/fvI24eADc8UFKOLPA8Ti81B2jYpJKm5GGQ2OOhwGbRPeuV1dEJ&#10;c2hi4rff4MbpUzqmyd91k4HVYTMfedDHnEouiNm/y/L4HDb3q6XDSNz/ziEnrlLg2mFlLkWz363v&#10;QOnE2QZHSad6+eh+TcmOXXPh718Rew5mXV9qhkecMv53Sr8L9Tx7Rplvy0weKTExuLx/N2LOHkNi&#10;RjxW9+uNoa++juH/9xZGvfuOTtDYz5Hv/h9GvfN/GP3u2xj5f/+HEW+JnX+8hzU9OiHuvNmVQe+3&#10;+/io6qHLaQgEZFYWYd0uKE+q59xrTkmTQKrb4wQ4uURGtxwKKK/r0ztz9phxdZawTs2fK5ImxzSl&#10;8ooURfDmrKa9X9o53Ty4wQCLNDZWcgU0grR8C0iEimrPU+i5vzg7HZ0xA8PffVfts1FwoiBUQPP4&#10;7LsXt1N6zFk9p4RmJM3R772HKzt3CjBNRgQ3AzCPKH3I7yav2MgpzUkj5HUL8tQlSO+/h+itWzQc&#10;O2npSYlYJFKyqrVP5FHtQNOkYWZl+ksAW84xzTSHGk6ixDe9WFFdAsR8mla0KG6eOollTZo5QFPy&#10;mOU2SvJi5NtvqRnjRj/Hfv55pnpug6ZRoSVcCZt2Rkq9Ob3YIbVpI7bfb9/CXJH0WYZmic3PYPH7&#10;R0GzkoDmAyL1qpRs8iVEgIjx3jLE1bIpYVsCRJJoJDNLFddhGuYVwTNS1PPT2SRNZv6GPj3BmXMC&#10;G1dd2GBJ5uw408ureHm7AZdh0S8CpQFYgrdZGL+4bm0BTXNAR9qN3VjZvCSCJHwCIusA89deVZE9&#10;/TSn9MrTv7aHBCL5VirikmJwett6XN7ruDHS3p1l8++dfidjmlnJZJwj8yitcL/1tYP7EHvujEid&#10;h3F0yjQcGjsWh0XdPTRhvLA8+T6R7xNxeMI4HBxDHo+jc+fi6v49Otuq/kkDODptqh4rxvFAAgIr&#10;FZkVV3cMydMe0wx+StTzhx+SiiAN064UXFMnwEMA3e7pJVKAATNHM7NBk4vbRdIUt1QFx3zwgUhx&#10;ds/tSOce6e0DRU3jWJVKBOKvSsACBBzM5zKZ4W+/g0S9190RTnpiInifO0FJhxUYf5ECuHXu8MRx&#10;aseZDks+DbV2ljAcpkVBjFKaMBvTpC++QMK58zgwIkrBhZK1GfslkLNRiTvuMCGA5jWTcpwoG/n2&#10;m7i0bp0VkqFbiclY2qCRxs9IO8IEB4apeWkamwK+pJXhr+CYZrYlR9e5TrNYYR1L8xMe9e57qvYv&#10;EylWJS+JCyXsKOkkD4wcoYd/6AJ+kdwoVfFCNlvSJMiaAyieRDjBn2PIT5mhgXH/+kQPAyFp6Vid&#10;IDu6eVWr/kLQpER3b9CcX7mS1AlKmhwqMPnP+kiplzvKDDnq05nly/VSOV0uxnKW9HGd5unld2+j&#10;3BsZirBnpLN/2B7TZJxYbhKWBZrzqlbTlRur23e0OmzWbwKhaFPibtRbr2Jz/+6i6R1RPzMSo3F6&#10;yQRs8eyPTYMGYZOrO7a6D8E2T3l6uMlziDz5LmZivl3Mt7i5YtOQIQKSuwcKFYkAAG/BSURBVJBw&#10;MxZXTx9FrGgNSLTLlzXZAZa5oPlrkmTmLV6sFXdT1KUkebdOq+G4j7JkNjOclZzv5Fvyfotmlh8W&#10;pYvbU5s2YEqJoqYCSoNT0BRVnRXMHtOken5e1PPgJ/Pq0gsbZFTtY2OXHpnqbOjTT+OAAGx2Ojl/&#10;Poa/Znan6BigNA5W1vW9eupJNIZM5K7s24vx0mD5e+YhugpSRu30u+9+VXESoi3QtMYCOMmie88f&#10;uh9BbHwSNw7oc5xsq5eHZI1p9HY4JxYs0C1xXHCfCVzy1MXZAh66hrF8ebXLY+q4hIqAT3ucWLHT&#10;ro2c4MmBfjHj+Nooke4urbdB04RH0FzS0IAm/dGJA8k3AywETAIW0ymgaeXPitZt71bPjx4V6bKw&#10;/C6qt6Qt7Jm8etye3kQpjZ3qIAFtRetWuHH8CKYV/kHyXcpG4sihlHEEzRsEzUABMiuvNHyCJvNa&#10;4iPlT5CbKm5vnDhmArYaMUFzroAMwzBxz4mt9Gh+yrf4y3QTNK9ZoGl8A5Kvx2BuxfIGNC0gY5kT&#10;vHjSUNIVczWuhKx/ufd9gXQEKlVLPBkGh2J4cj33phuyfRfQHBaBcNFQFDQZH5U2WYYSjuQ/w1nR&#10;rq24uIPFjRoZ0NQOzbQDdqoLqpTAmcVjkXKVqxWySv6UvPXUqDvyVOZ5Rbe1vnFSR1naov6TJ9ts&#10;6s04pMbHSdlm9euPRn8c0MyBMkTc58x6Umqc8A0kpcQjOVWYT+U4+b6pnJgciyThjFtpSEnLQPTp&#10;k1jvMdAc7kt1lhXqcfbI5oQbAsKBMSNxbvVKqUxmrWKgVCjTOPiUCiZP2mdDjxI13Fm1I50iaHKd&#10;JhsG/ZcGZZaJPK/jhc7ESri+Z0/1izP1rOg6IaSN2tpZ8uE/9VAPtW81Zh5vtqxBA/H3fom/iU/Q&#10;kyIdCiguqFFDKqtjOQ3pxvFjGP3hh9r4ddJEAdo0JkpsHHfdHuir2xjni3u1p+k16XaWyFXVlnzg&#10;fnR2PqMFwC5uMicrWcEpqPN0IoIHASyzAfNd3Vuqo8SDZrS3vHVLPdaOZMc79sghTPvhe105oe4F&#10;9DiUwAk6lhfjOerdvyvYXd23X6Rpc78Ub8xk3o3716ciacZge4C/futOGU2/ASADKMKPmWGUuZUq&#10;IuGCWUZFuiMdra2eO0DS5qesw60JSNZ5AWLGTohhjfrHPyROd2+jnFelspQTy03qksSDEjS3qO4N&#10;d959ZmhXaJDWSW5f5fkLjK/uFZe08/R6m2wNhCdO8bxV5ifTxQ4+iBK1pJkdAydHzyxbgpRrVzG5&#10;0PdiT8LWeEsYkqdDXyiAHb4DkHxlp6Sdy4TMVuRfj+yc+OPRHwo02YBMIzIZfi3mDKbO7o/IMU0x&#10;clI75dGT2yuPmSTPifKc2FZ59IS2GDGhFbbsnIb02ylITovHpd3bMIknuiuoscJLReRYkUh1gQ8+&#10;jCNTJup5kqxApqFxMa9IXarSEQAoWeQTN9Ye4/fewyWRYG1S9fy1V42kyQrJRilPPe3n5RdFfR5v&#10;2TTE48/mVTYNk0ygpmoe+PjDRj1/8209LsyQyQOdRGraSCVNPfRXAYiq6gMY+uoruGCBmE08t3F3&#10;SDDCns6vUiTjzYkHNi4C7XJRjSklnFowD8NefF5nPm1wMFczWMDHhkhgkIZMyZbuJ37zBa4ftrYL&#10;Wm0iQyTGRbUbaPxDJB1m9wuBmnlIKZqdD0/hMesEGaelzZshQ0BKyfIo/swZTPu+kC6WZ1hcZ8s8&#10;ooRE0JwqqvtZ0QpIpxYtFDM2fjM+SD+5pzzt5g3sDg3Rk9/1LFNKeJIuAp2REhknqQOcmRb/F4kE&#10;zwk3Es/hnJcJmnYn4szMF7KRyrmXnru7GNcRAubcO6/+2OWWkqKHKHMdKNPA/OHKjNXt2+lxdTZl&#10;pCTh4JgxekI/98FTqjfgZsJkPLllNe5U1uPhOGzDBfI85Z9lTHt8Mi94ShV3RpF2BQdrvdcxSvGT&#10;5cn6MPW7gohez7WZcQKaexAbvRTHT63F0ZPrcezkBsMnNuDoiU3y3IjjJzfJ71uEN+LwsbU4fHQd&#10;LkYfztw/brddw2r0h6U/DGg6wNKoBPzmAbi79i3Q3QR93L/EYL/CZsO/r+FBvoUxmOxTVL6L6nUa&#10;YSNr4+TF1aI03EJ6XBLWdeuBMG73k4YSKGqJ3wMPimT4EGaVc0GiqMIZiUnY1K8Phr/xKng8Frfq&#10;mUZvNxCzXc5eLjPli69w1RqzZOON0m2UIk2oZMWrEKSyP0kJ5D5EPFsAW909kGAdWUaKv3AO6/v2&#10;0S1uIaJe8T5vhjX0pRewsG49nTF2pjRR23T8TiRNGwS00Up4nEWeWbwIrmdbWM3Z1SPjxmG2SFOT&#10;vvoCU77+GnOrVML+kSNE5crA5e3bRPX9QlVBI1HTP6Oa21IhwYW/sbH5SX4FPfq45GU3nWXOTvul&#10;0YeL1KPXfnANqQCK3nOjcTXvCryUlp9+Ots+f4uk6A+OHo1Z5Stg6vcFFUDn16whANsEe4eGIynG&#10;cSbp3sgIAUyuY3xIwwx5Jj82DzFnR14/cBAzS5bQ+AdIx2gmtTiZQdA08aGKTQmWY9A8AZ+dCGve&#10;vCq2ep4TaDJvWC+YX/IUqZ97xAMeeUzAsZ1o2XevQzy3bBnmVKwoZVQcSxs3xsEJ43A7w7HU6uqe&#10;nXoqe3jefNqRa96zvklYWv8YJsecpV4uaVgP8ZesU6csSo27gR0Cjjw8msuLpv5QSE/EOj53lqaH&#10;Y/ZR7NQlnuof6yjbgJTD7ArlEXf4uPoTe30HZs9tD7eAonDzLwH3gFJwDyoOz4CScPcvDffAkuDt&#10;stw/7hVUCkPEHo96Gz+tu9M5mAzxz0G/e9A0YGmTebd7LJv27F+kJz8P9P5Bj5bipUy8M5m3XZoT&#10;oM2Nl/we4FUQs1b0QYb0oPTu6ITJCH/+BR0zZGNZ2qw5js+ckXlyO4kVmbPC23x8MOL1t3QCSCUl&#10;NnwFD2kk8uRWPjaqWdIoeRPmpfXrMeJNCzTtSs4GJqATlievgM19uoB4ZpmS0tDDdQ+7TfFnzuHk&#10;vPnYP2osTsycrWdz2lIPZ9B5gjnBYVmjJhj2+ss606njpirtGGDjJAjBdErBr3F04kTpALIes8VJ&#10;AJ4efvP0KR1jJQDviwjD2Pf/rlKJAUrxUxqTuTTMgAXTQYmRKw+mFy6EPUOH4sSsOUi5auKXnbhs&#10;7PzqVTgwZjRWdmin++L1LnrGVfKQ71NEstk7bKhutUy3TvjJiW6LZB1/8qTwKT2lPDvdkY50k3Q6&#10;lOZH/P3v2Ozuqn46j5GmXLsieTsPy5q3QDgP0RXANlqApJfAwUkuiVsQ7xuSfNyt6vIdzK9bxwLN&#10;rGCZlcUPkXyHvfIa1vfrqxM6PJzjXpSeEIfkGDN+yV1I1/bv051PlPjHffwhAlkOIu0rIEsc7a3D&#10;Ku1reFwzKZLxww9IPSqN43NmOVZzWMS1ztePHkLiJdOx8IaAjQP6IfJZnnAvGoDWY6sOS16w813S&#10;sC7ijp+iiILdh+YjILwiBnsXFpAspaepuwpgDvEvDne/YvIspmY8L4Ls6lMI/dy/wpTZ/ZAkYRuy&#10;22vWtvtHpD8YaJLuznBKTjt3z4d/eBUM8i6klzLxbD69Hlje9XY75bIY5FMEEWPr4tx1Iw0enzsb&#10;w98SYLtfQFPUtGnFiuuayYV16uip5XOEOTa4tEkTkWxq6h3qZlKIoEmJy4CJqphS8YIee1iX/PAw&#10;3rWdOyGKky4i9XB8ywZOAz7yTkASSYEAxV5+/Odf6DjiRmn0h6dMwKnFC3FmySI9L/HY1Kk6I8n1&#10;pbNdXDD2nx+KGyPdEnRU8lM28VFAl7A44cExrIhn8+t9S6s7dtSzPDmmenzaVJyaN0fBd2WL5phS&#10;6DtxI0B7/30KmAZIBNQkbgr2wpTIFFhEIuFwAOOxpEljLGvaDAtq1dL8mlepcmbecVkLF2ovadQI&#10;y1q1xIzSpcRfMyapeSDhsKGOff8fYqcJljZlPtdQd3MrV8IcPoX5nF+1KhbWqolF9eooL5DymF+1&#10;mkjJVlhVqmBOeRddOkRJkysX5teqgSXNmupmhNn0r3IV3a++rFkzTCteTDcP6Ow10ypsp80A4FO6&#10;JnHoiy9iu+T9lCJFdNjj3rPnVrlKmfKkK8aJpzAtqFVb469pkfA1XcKM74LatbCoTl01m1qksOTn&#10;B7rYnuDMdcS6p17yS/2XsuXTgKUVnsSX8eSNpKxHPCuV9WN9z+6i1o/G4clSztOn6fj6nrBgqceN&#10;pZ59LnXyQXCdpw63CKv0KumnhB1RIK+o9m1x88QJxN2Kx6K1oQKGpeAhzFshVRDhvV5Wu9LbZPVO&#10;n9Kq0fGG2QVLfHD+4n6dGDJkt9usO+j+iPSHnQiypU27AFg4u/YuQaAA52Dv7xUs9a5kBc/SBjQp&#10;eepF80WwcvcIpCAeZzaswPQyRXXdpS0pctyHTzLHm2wmQNkXSDkaioNV5VQgfEwvK3OcDG/tXvoR&#10;5rgc/SdTsgjP/zQin3tOD/+IfO5ZvfRNVU7LDoGQbkxDzdlPArH9ThWO7gIFEHlMW4T4GfnsMxj6&#10;XAEFWDY4ppfqtrMfObGzvxyyoDs77va7nX/ZzXQSIlucVcJ52HGj5H/KnGxTYKbKn8PvthnXfCro&#10;3KM8bebB0nxyNvrn2FcVX+qSnac5he387WzG8USWswFDkzd3+3832/YIhPRPF75L+Wr9EYmShxXb&#10;mxBYBhwr13QI0y3LRDsP4fHff47dI0Jw4/wZnI05hNHTO8DNr7heR2FfeGaeZURNN9dTeIaYk4o8&#10;AspgxZooJKXcW1v4o9MfFjRtcgZOPnbvW4agiBoCjJQ4zfXA9p0jXqq6S28oasbwWc1xLG49rsUc&#10;weYQd4Q9lx8hlAifkErEG/h4mjiZPbFVubJX1LvZAgNKlVL5qKaZ8TIxcwKae7G5Z8VInwQRLinh&#10;rgzOmJrxVAE0kYLM+JslfZBtSeQnmSo7ry4wd/LowQ/C3Gpq1ujl5OZnsnYQP4NzcOuQnGjHes/J&#10;7U+xuM9pkXWOdsnZ7d2TBYA5KSegkyXffw47h5M9/Ox8T79/uu5kZ7sO6TUxWs4iVbKTlQ4yxzwS&#10;poY07I0XsSHQDReP7sGN2MvYsW8eAiKrwU0lSLYjF21XniJ88NsIJ6V1PsEvrBJWrR8lKnnWcfc/&#10;G/3hJU2K/Vn2rIvRnv0rEDi0Jgb6fC+SJm+6lMLVAiaIltOBbA5WLz8Qguu4gPNHt2BWxVJSsR6Q&#10;hkH1zHGnCseoeASbYQNsfGcloyTpMLMarPW72sk0d5jlxHajMP7ZfoqZgHam3/r8+Wz8y870h2Fa&#10;/llnaGb13zluttmPsKTZ4e/P5Zz8EXOyZSc8i/2fyw4AyPQzR3tk2sme9nsx42Ouinb4mZM9ZxY7&#10;Pxp+Tpzdj+x5mz2u9rezH2Qxyyx/2w+RlPXb/GaXu51fZG67HP/lpzi9dS1S7qTiWvw5zBU1WyVM&#10;aTNmrqCcAUsFTaO9DfLhIcJlsXnb5Myj3ZyFmT8b/YElTbtADHCaWXWOn5jC2ntwGUKi6kiBFtYJ&#10;ILuAeVWwu0ibbqKij1/RDpduHUAG0rDF001nW/WkF1Y4qzc2qgsrlQE2gqiymJtvJ9BjI9Gnzba5&#10;2JPK7LBr8V1mlp95qM4bv7L+Lqzh8t2KRybbv1vPnH6nWzaqbPEJs1YB3Judfle7zkxz53ga8zCL&#10;s9p1NrPtW8x4aZzstGd1lzPnkD/Z2PiV828O99n9zWrP2b0NTDnnAzm7uTM727HfDd87jtnZcqtx&#10;cDYzzLJ0+OVs166fZAFMTbuDuVaUY8vzqlVBzPHj0pqAw2c3InxUY5EiixkVXNoNQZMCiFHRy2KQ&#10;13cIGV4XO/bMR3LmpI+0QwoymW30z0V/ePXcmbJInFJgR45vRMSIBqKOF5LCtgu9lDwFOH2Lwzeq&#10;PI5dNztYDo+dLBWOV0VwCyUrnAM0nSuXYVa8nMz/m2w3DJt/ys6P/XYvO3fz3Y07J3vZ7WTnnNxk&#10;55zcZWdne9nd/xLO7ueP/86y//F8yP6bzc52cmIL5HL8LSs76l/2MO52/3PqKlV3Tgotb9kSCWcv&#10;6Iliq7eOg1dIWb30jMKGgiVZ3jnsNcDre/hHVMc+EVCyEoUXI8D8GekPDprZC8VImc5qwYGDKxAU&#10;UQ2DRYXg2AvVCI5vsiJwycSm42aB+bllazDy/Xd0EJ3r8/RYLa6zE+bTsJlxJHMs0Pn7t+WsYTu+&#10;neL2gON3ToQ44p3NXqZZTuZ3/0a/+G0/s/+e1c292LJn5ek93Txksbxnhqffzm6c/RCmn5ab7Hx3&#10;nH+aeeyayb/svznVBakfyva3srGT3U3W33+KuanCye490pUzO8K5K+5OdcNmtePkPyeHuA53TZfO&#10;SLt8Vc+vnb7AVdoNJ3fM+CXbDVelUFMbKJpa+MjG2H9ohZ4NYYjtztEGndvhn4n+4KCZc2/mfNJQ&#10;erqo3jtmwD+sEtw4u6eD2KbHdBXVffjUpohLu4Ybhw5haetGGP7eWxjx9ht6UhIP9DD8lny/hdE8&#10;Pemdt+X9bX3n02aeqmQz3Rq2flczy5764fBHzTLdOd6zcxa7mX4Yf5Rtu/I+RuKc1U4Odu13J7bD&#10;yAwrB848RSqbf3bcsvuh5hqfrJzld33ap1MZHiVuyPqdGZbzu+3eyuscwsi0Y8fP/nZm/uacH3be&#10;vfuOeWZh/sa6YNxmusmRbTdSb6T+qBnDccqju9xYv/PdpMvJrtNv9Nd2b343YTncZA1P2TkOtGOl&#10;U+3Lb1x2N+GHL7EzNEBP2b948ziixrfCYK/CKlV6i3bG4S1qawNFJQ8b0RAnTtqX6mUlYqVpg452&#10;+GeiP5V67iCzY8gG1PS0NOzcNQd+oeV1jNNIm+XgJr2oT7AL9h1bjYRrl3Fhx0YcmT0ZhyaOw+GJ&#10;k/T0pCM8NWnSROUjEyfoyUGHJo2X50Qc5jNHFnuWfbrndkn7N2NGf+iv4axuszP9IvNd4qVPCVv9&#10;sJ8O+xqePA/RjYYlcZcnmfYPabyNG/6mfmlchS0/bDPao9mRyeapbmimbq3wM+NmM78dzHhoOFZY&#10;Gg7dil2Tz1acbbbc0U5mvBkX9cP4ZeJN+1Z6bDt0a/nJ3xlvR7yscJy+D08W1nDpjnbNKVkaTw3T&#10;mOu7ZWa/M1w7LmQtS3FrswnDcjuBz6xxsZl5kJkPWeJr3vW3TDOLGa+7/JR35oVllj28o/Tf6duw&#10;ZV/CODBhNA7NnYqLe3fiRmw0Vm8ZbTaEBJTQsUtKmdz9M8irEEZNbIvjp7Zm2b2UM+VKmn8gYmFl&#10;7eXY823ePlUrgFHVucbMXEw/cUZPxMdfo2KBjPRUAdkU3VVxKzVZWN7lOz01FRnC6Wnmqe+pafKk&#10;3TSki311J+YON8IpyZluaca92GT6k6a/224sdynydLJj22d8NCyxZ/wzYWsYTv7QPE2e9NvYJydb&#10;7q0w1Z7xJzMMeefpM/QrQzoZstpz+t3Yd/jr7F7jL3E39umW/phv2tFv+ufkzjZjujUNTBPDpj39&#10;3TC/Tbxt++Z345ekTZ6aZ5YdZX6rmXlq3FhG1m/2U/1i3vA3pl/zgL8zH63wtE4Y1nxnecvTfFt+&#10;y1PzXd7pLi0tSX6XsiczjuKvxlHqA9Or4QrTn1Rxw/jwd2NON+Jen+Y3Oy/4zjriqA8m/TQzv/Nb&#10;fmd86Z71T367lZauZoyblhWZ8VGm/8kS5xSkpqfgzLm9GDO5Iwb5miEtthn3gJKikhdC1LgWOHvB&#10;3PND+rOq4D9Gf1LQNCDpIFOw3Fe9deds+IjESeD0DCmHgfIMGFYDly7bd/7kUi79dSnjTho27ZyG&#10;gIjKOubPYSx3vxJwEwCdML0bzl3YL83J0bZyQfNPRo4C5dPMqtOIyyO8RfUY5P2DdfhASUybMwCH&#10;j23AqbM7cfL0Dpw4s0V4q8VbcFKe56KP4OqNS7gacwGXrp5FzM0riE9NQNItDpunQ2QQpNxOQ4JI&#10;GTdTEhGXnILElHQkp91CasZtpGfcQXo6hwukcupTvlNEupVvLm+7lcr9x/ItTxFu1F6K2ElIScL1&#10;pEu4knQUl5MP4VraMdzIOI34O9FIQiyS79wUFinhtriVZKYmpyPmeiwSk+Nx+3Yi7mQkIinpJq5c&#10;vYgLl87h/PlzOHv+rEgMZ3HuorxfvoCLVy4i+vIlXL50ATHynnYjBunxN5B8MwYxVy/horij22ja&#10;pT/XoiUPDF+Q388JX75+BQkSTmJaIuJT4hFz4zqir14W82u4ej0G14Sv8mqOWPm+dk3cXpH8vI74&#10;5CQkpycjSfLtuoR5VeIeG3sTsTGxuHH9hqiL13FD4hMrdq/HXEXczeuST5IukY7uiMSVcDNO7Iqd&#10;GHlejxM38eI+XtyRxUye18Q8MS4Zt5MzJGOlA02/g7i4RPE3XvxLxM2bCcp8j5NnbOwNxMRewbUb&#10;0bh+4ypS4lNwO/EObifwWLdUXLscjegrR5Fw4xhup1zAnbSr8rwhUudN4SR5l0CkMO7cEv1Fyv1O&#10;Klnqn8W3+S1ly8v+7khB35YCvyWVIyMjQ5xlyLu4lXqDFLLEWaTbOyI13kmNF74p/seJH/wWe5zq&#10;FmuZw4jyzt2L/L4jTm9LhUpLSUBiouS1aFRxmXxVvq8iIeEaEhOYx9E4cHglxk3tLKp4cV3XPCSg&#10;tAgYhUUb64XL18zNB86UC5p/GpIKKTWGBWqzbU7igak79syFb1hlXa/JmUFXHjYQWNIwgVS5tKol&#10;7gHFBVhLIWRkY4yYOhhL103FiXMHBTzO47pUtoSMRJ1tTJVeOulWCm4kxyEm4aYAgDTahGQkJIu5&#10;NIAUaQgp0lhEW4K0dSQn30aqNETBCqQL30qUdhYv3wl3INqZ2klIuiNhJOBS/AmcjduCM/HrcT5p&#10;G66kHcD12ycRh2gkIAYJd+Il7FtgO4uTBn7w8DFcFiC7c0taeUYCdu7bhoEhXujmPRDdfQahm+dA&#10;dPMajB7eQ9DTzwO9AjzQJ8Advdz7I3xkOC6fOoqMm9dw8/J5zJg7Fd29B6C772D0DnRDryBxEyRu&#10;Aj3QkyzuOoq/UTMm4PyV80hKTcSl69EYPW8austvfYN9MSDUH4OEBwrzvV+wD7r5umH0nGm4IGCb&#10;JA07Oi4GY+bPRN8AH7iFBGJISBDcQ4XDAuAR7g+3UF8M9HfH9HkzkShALLqmPifPmoF+/l4YEhwM&#10;16AgsRcCt7BwuIdHYEhYGAYHhwgHY9nKtchIFBSR/1evxSJy0gQMCg6A19AIeEVGwDMyXJ9e4eI2&#10;LBCuYT7oH+IOr2EhOHjguBSGVJ5YYNvGfRgS5I/la2ci5tJW3E46gjvJZwRQo3Er4ap2NrcSUxT0&#10;uAJOATNJ6qOUqYOlLkr5S6UQMEyTDlNUbKrUHNrQIQoxE3OpOOaU88QkcSOAmRgr4H1N0hGDW/LN&#10;ToAgrGuEJF0EUPItArWETQCNizmHQwdXYN2GkVi8PBALlwdg4bIALFoRhMUrg7FkVQiWr4nEvCV+&#10;GDamKXxDXMDF624BJXSnz7R5A6SDOKVtyhCfpi3lguafhgxoOj/VVAvYUch7Di2GXxgP+SisIMlj&#10;r7jH1i2gmC5JcvMrKWby5AkugUXRx6MYqrQrIw3fUzp+1tRslL0C5Vifssbhl1PObo2pw+/kVJEu&#10;KNZatHLLJpRsVh+F6ldHieb15L0eijergxLN6irzvbiYf1enCtq49hXp0ZyIw6tBwiaOQeFGtVCk&#10;cW1jt6mzO+EmdfBtXcnH8ADcsI6uixOgdx0agkINqqOYuKMbDUOeJZvURTFx8139anAbFoq4RHM5&#10;XWxcHAaG+eO7elVQtEltFNOwbLd1Jfxa+F7i7zEiQiR4c7hyTNwN9A7yxjd1K4k9E7di4qYo3Vnp&#10;K9ywJoo0qonh0x0HP5+Nvohm/bvhmzoVjf8SH8apmOW+WDOGWxuF69dA+TZNsGG3fdOm1JtjhzBe&#10;gPvSVZ5OJHXM+sfyzwoijvK4N/2S3+9ll+as53add8SDmoRnhC/6+HaAV0gN+IRw2R0P2SgDL669&#10;DCkH79Dy8AmroEcs8pZICgi8i5xjmmOndhINJauE6WhTDEeN/lL0p1bPDTlAk5QVOG9h1/6FCIqq&#10;Ye0cKmWWVkiF4i4ic0qSYa/g0gKmZVG7cw0BkHqInDYRqc7AaXnrCOn3RXuPHkazAT0VwAiYZVs3&#10;RoU2TVFBnuVaN0K5No3hIuBQRMCxo+cgVZ1Jt0R6HTZtEsq0aIhSLRqI3SbCxg3tu8i3S8tGKCru&#10;3KPCBCzNrpB4AUKfEZEKXGVbNhR7jSVMCUee5YXLtGqkYOU9ephI0+bIupsCuO4i1RUV87KtGlrh&#10;mHjRfZmWDQTw68J3zHABTXP82XUB2gEiFRZuXNPYdWINq00jlG5RX92OnuO4c/7i5Uto69ZHwdRF&#10;8oF2mScEyPJMo5UfxRrXQYX2TbFp707LJTsSo8XY9Psoc6sCaiVknRfAvHQJnbz6S8dRHk37lIOr&#10;CAGeIj0SEJX1bExqUqXNd2AJBdMhApyufiUwZU5fnLuwL0tac+kvAZrZiRXAAaTsNY+d2owRE1uD&#10;hxV7Blg7H9gby5OHqiqICnB6Sy/tFlAF9bvUEQmqGsbNdVyRe1sqlvbwTu+/J0pLT8OuwwcQMHo4&#10;6vboiJLN6xvwbCVA0bapgoWLPClNdhS1PRM0RdK0QbM0wY/2FFAs0CTIiB/FRDJ0Bk1Kjz4jh6qk&#10;V04AkvbK2faFCVAlRTL0GZUVND2iQlViNKBsgMulrXFTTsJnnH1HR2VKmpROB4UGCmjXVDCuIIBn&#10;M8GvAt1J3MsJaI5xAs0LAprt3PoKKNaS9DeTcJpmxo1PppXSbakW9dDBayCOnD5puXSi30MRW3HQ&#10;uudU5xIlT7t4uaFYw/Lo7FoRPsEl4UPpUtdbSr2WpzfrtLx7s66Tg8upSj7Erximzx2IazFZT4PP&#10;JUN/SdC0T343EGfo5LltGD25HVx9iqiqzkM+PKSiUfrUU12kgnEnRFBkNfiEtkOFlrXRsHc3nL6Y&#10;9bRsEi89+z2BpnNcUkRC23lgH4LGjkDDPp1RUqQwBakWjRRkCCKdKGleu1vSvAs0BWQVaHIATZU0&#10;R0aqZFhOpEbaywRNS6pTAPwZoFleQJNPSp904yegmWSBJiXNgSJpFhVJk9KlgiXdWKzhKmg2xNg5&#10;jnvNL16ORjvXfuKutqaD7ig1l5L8KNq0lpg1Rtsh/TB23nQcP39G8+F3AZLZyQksnct5/tqV0mHV&#10;R5PuleAbUga+Uoc5E84txDZomicFA7OsiNKlu9T3uUs8cflqDp1ELin9BUGTZCqauU/aUdHOR+/F&#10;mCkd9YoMzhrq4l7thbmLiAd9lIJfWEWEjGiBLkPai2pXQ3pzd53ttUmBmP+dKvDvkVLT0rDnyEEM&#10;nTYBrQf3UXApIYDEMcMOHgPvBk0BHTLt/RxJMxM0VdK03Rm3BjQbiaR5N2i6R4XcDZqWFGiDZnZJ&#10;0wGaWaXMrJJmwyySJkGzrWt/lazLiiTMcd5iEm7VDi3QM8ADU5cuwKmL537X5Wjq8N3x27x7Dyp3&#10;aCt5VgO9PCvDO1Q0JQFO1mUPPaWI9ZlnMHA4it+lpc4XV81q3hJfxN50CAIm/VnbyV+d/tKgmRMd&#10;P70JIya0wGDvovDwl9442CWzV3bXHrmkDpwHRDRBh/7NUaheVXT2GYLLMdZVFKzI4rUNnj+Pslu0&#10;v3+2B/82Uf0+ef4spi9diD7BvipptXbt45gIEtCMskDTljSNxMgxUUuas0CTUmIW9XyEM2gSABur&#10;2/LyLNu6IUoQNEcPRXySmQi6GR8P92GUNOvomKIZV2yEigKaBMCyomKXUtAcjsRkM6YZe9MGTZEO&#10;BYwVKBUwDTgzfhxTzS5pno++hBYDeqFg3Soo1bw+6vXqCK+REVixab0uj8pOLImcAOqXkfHFkJNf&#10;Whd/ud85gebm3TtRqX1LuLSsgj7eFVTKpJbkHUx1nJNARqpUAOW7f2nVrrgzbtnqcFyLPWv5ZPl/&#10;h+O3Zow0lwz9RUHTkDNwmtc7SM9IEeDcitGT2sNVJE5uI+O4poewjvtQ4pTK5hNSDgEhddGhbzN8&#10;Lw1viEhZKWnW3SxamaWiOfl/L3LEgc8fs//Tfv0SyqnTuBYbiyUb1mDSgtm4fuOGmmUIqEZMHIsS&#10;TeqidPMGCnjlVF1upKCp0qOAJtVcTuI4g6a3gBClV4Im3dmgRuY4Z0kBRx+CpnV30Y34BPEjTCeP&#10;dDJH/bcnrBySpj/Vc+tq4hzV88xwDFBzaKFsq6xjmueiL4pEPQCt3PpgwvxZOHDsiABxkvWrg7LW&#10;kf+wDLK4t97/Ay8ZH73/3vLj+LnTaNCru+RRJfT1qQy/UJEkWW+DzaVnqppb9dgAJ7dGltAxzYXL&#10;AhGfkPUuo/84vX9S+kuDpoNYOWw2f8+c2y2qenu4+RTVMU53vTZDVBlWNOuIuYDwMhjsVxtV2tZH&#10;yRaNsGTjGnVv6JdWuJ9j/7/T43Opkn23C2eKJwqIVunYUtXXok1qCQDVh0vHFijXuTXKdmqJMvJe&#10;WEDJa+IoXS5IyhD2nTIGxdo2QukOLVG2s7DYLSfPcp1boEyH5igmgOY9ZkQmaMaJpDlkRAQKCyDT&#10;T/W7E5+GS7WnmyYImD7R2qoAsJsaPHoYfuAMuajWZSSeZYVdxG4Z8aekxKtIw1rCNTBi5mTjSChR&#10;wtx5aD/OX4m2TLLSrwqWSvTj1/AnK9mSJif6fEdF4fv6NQU4a2nHzolLrbMcn9eOnxqTUc8Jlm7+&#10;hTFqUlts3TkDN24658NvE9c/C+WCZhZyVBSqJCfP7MDYSWaMk+OZPBaLg+bmtBdzTJZPSHn0cq+J&#10;8i3q6jjS5r3mwrYfI5UQMhsiq731Ljh1+MBOLFw1GSvWzsHaDQuxY9s6XL/uuJ5W7Wdx/2sQ/bq3&#10;f9zRs2LrBkRMnoDufh5waSdSX4XSqFWhLGrVqITataqgWuXyGNi9K9bPnoudCxZjw6xZGNirK6pX&#10;dUHNGpVRu0YV1JFnnVryXrsyalavhCriPiBCVPokI+HdECDzDvZHBZdSqFGtImpVryws/lc19mtU&#10;q4RqVSrAtU9PbJw9R8NZO2MWenfuhMqVyqKG2K9ZtQKqly+LclXLo6JIv3WbNkCj3h3RJ8QXm/Y4&#10;lg3dk5yygVmspfOz8/vH8tFhzu28J47vw7qNS7BmwwIsWj0Nq9bPQew1cyulhnlPf+6m21JXh8+Y&#10;hmKN6qJet+oY5OeigGnG40099RTQNPWWk5qiLfkVRfiI2ti2ayZSUs3wiCE7DT8//L8a5YLmPekO&#10;MjLScOLUVoyc0FovjeKaNl2qQcCUyqc9d3A5+IeVQ2+v6qK+VkMlkao27dlt+UFfqKbLf6sOmgZo&#10;3kmmMRqD82dOw7t/awztXgVT+9bDpL51MLxPHUQGdMWSBVOQkOCo3HTH8VPj1snDHOjHG72Y65iV&#10;43fTZI1ZFnfyej0uHgvWr4Ff46bolvcFdHgkH7rkeQ7dnn4R3Z55FR3ziFmeZ9HhqWfQ5ZmX0OO5&#10;V9D92Vfk+Sp6PvuqPnsUeA09nn4ZnR7Pj8hBgxDLPaNCMekpCO/VC50eeVp+f9G4oxuLez77MnqK&#10;f13zv4iOTz0nXADt8zwv3y9r+J3ku9OjedEr/0sYXLYCRgeFYNOipTh07BBuJtt5x/TYfDc50pv1&#10;d2Oes5ssZOX1vWwePbwf40b6IWJIU4zpXQMT+tXF5H4NMaRDRcyZNha3Miijk8QHhqkPJ//ULPNL&#10;NYIRM6biB5Gm63SuBtfA8vAVwOQYvF4oqPXVaEiUOt3le7DvDxg6uiF271+s2ylz6ZdRLmj+BGVk&#10;pOLIsbUYMaEV3HyL6TWmHAMyVwJL7x1QGj4c44woI8BZHqWbVUL5dq2wbpfTWYNc4sRlSPynA+uW&#10;OcnpY8v2dejVsyJ2+bRGYuQgXA7tjePBXTC7b224ty6BySMG4eJZx93odGkG6Z09vJu00WUJ1JjR&#10;XebYq/PP/LR/z+bOpoTLV7B/1lzMatoOg59+CT3vfxxd/vYwuv/tUfQSIO3z6DPo+2h+9JNnv8fk&#10;+Tifz6G/cgH0fSif2H0EUf374cYto9THSCcV0bUbev7tIfR7+Bn0UbvPoq+6fRb9HsmP/o/mU3/7&#10;PPIcej+cD10lvG4Sbs+/PQHXfK9gQsXa2Dp8LKL37EdanLMEZZNJl2Hnv45OQkoo85vEv/fIhpxJ&#10;LGu+OblJSUrF1vWL4SNlGdKuHLZ4tsSF0J64Ft4fcUP7YniviggO6+foGNW98UdZ/9Gcxsbj27dv&#10;YeiUySjUoBbqd6kinXp5o5IHWiz10jOQF6FRPRfJM7i07vJxDyyJdZsnIF06KUMmjFz6eZQLmk5k&#10;V1BHJTIVKSMjBafObsf4KV0EODk5ZA4zML13SamQoraHlIVvaCn08a6MMq2qoFzrZli5daO6ZwPU&#10;Kq8Al51obsI5deoQBg1qAK+uZXEivJc0qL64JA3pUng/HPTvgHWujTFzYC8snz4fN67cVDc/lxxp&#10;M++G+LTfHeRs96coXVTrC1t3YLWrD/w++gJ98j2PzgJi3f72OHoLWPYWibCPcN8nBfye5JPfBRRU&#10;u973OIYNGIjY20a6upaehvDu3RVM+z7xrNozbsQ+3akfBdBLALSLgGVXsdc/TwEE/fNLrOg5EGdW&#10;rkPStaySk8l360Moe9r4RjtqpmzZcVpr6/z33sTfWb4OsCVlpN7Ckd3HMD0gDPMHtcJW76Y4E9Ib&#10;V0L742JYH1wbOgBLPJuiU7sSmD59KNIsqVvjog/GQ1+V7PeUtDSEThyLQvWroX6PqnAXjYcz5UbC&#10;5BpjM2lp1HMz8eMqKjnr6fK1w5CQaC+TM+m005pLP025oOlErDhUd+xKZKQ4G+ju4NSZzRg9uY1e&#10;Z8qlGpkVVKRO9uSskH5hZTEoqAoqdqqOsi2aYdl6GziFsoAmK6ldUe3wbmG3SJt9uzVCQJfKOBba&#10;DVcj++JCWF9cDh+AqxF9ccCrA6JatIBvK1dsnrceCbE5SVP3pszGoQ/n+Pw0mTjqi90NZKGbly5h&#10;96QZGFWhOrzf/gDd7ntCpc9ej4jU+DhBzwBfb+Fejz8rvz+JYf0HiaRpg6ao5z26q/TYR6RL2u/9&#10;1PMCoC/LU8DykbzoRGn2/jzwevtDjHWpgb3jJiP29BkR5rOlRSJnomq9GCP5Zvna5er0w70o87cf&#10;s2T/6rDDYM8fPoMJvuPhUa8DlnRvhQvBPXAtoh8uRPSRzrC3lGdvLHFvjq6ty2JUlC9ir1tjmlac&#10;6ZtzLttll5KaAv8xo/B9/Spo1KOC1EMXqXtlMETXYnLMkkNHjnrJ52BvbhMujXWbxuu5mYbsPDD1&#10;L5d+HuWCphNlgoKSo0LZ4HLrdjKOn96MMZM7wc2nGNz9KWVaEqf06txxwYki//BSGDyyAir3LY+S&#10;zRpiwSpzeRvJeG/8ZIOwG4Wzmn1w9w4M7tsMXm0r41BAV1yL7IOzIb1wLqwXrg7tJ8DZBSMb1Ydr&#10;pdoY3dcD+9esR0qCmYF2kPHrXmQ3ksT4RGxfvQ2bFm/G5bPOE053k8kfK7761zztNNh0S6SgC9t3&#10;YlHfgRhatBR6ilrdWVTung/nFSnxaQVDSpI9RKUf1l8kTVs9F9CM6NZdpdS+opr3fuI5sZ8fPR/M&#10;J2D5IHqJm8hiZbBUgPbijl168G520vhY0dHc5YfDwP6TI6WnpuPQ9qNYO38dTh122hGT6SR7SnOm&#10;SydPYPmYKfBt2Aa+VWticZdWCpLRojmcDe0lnWAvXInsh7kDm6B7iwqYNCYMiTcdGyQYiMnr21pL&#10;7G8Sl1p5RA0TwKyKZr0qSf1z0S2SXtz+K+DoTglT6iPrId/NGGZhqZNVsX7TOD0eLpM0b5w6j1z6&#10;WZQLmvckViRnNsSKfPzUFowY31IlTu5VN3vTyaUUONnL+44vBte5BVFtcDEUb9IIs5ctt3wwfmSC&#10;pt2g9d2AM+nksX0YMrAzXNvWxn5/M/Z1NqQPzoX2QbRIKudDumPzwFYY0bA6PKtXxRQ3VxzcsF4a&#10;flYgMf6b8JzTQbp2+RpCBwSi0dd10fTb5nBv4YZRPqFYPnMmrly4YLYO/hipd7b/OQPKzQvnsTlq&#10;FEZVrIleTz6PLqKSd7//KQHGxxQIhwoA3lT3wA3xIbJXH5FOH0QPkUK73/+EqPCiqud9AaOr1sGW&#10;0WMRd+mC2r2bJHQFGjse5lvjlZnHWYk2eWr6/h3bMSMqCpH9AtCtUjfU+6wOOldsi7ULVqod27ZJ&#10;pxNl8/fa+fNYMWE8wtq0RkCVCpjboSEO+3ZBtGgLF0N747SU30UBzssR/TGrb1t0bl0DM6eOFMnR&#10;dHiZIWk6TPz0r1UvbkrH6BoZroDZok9VPaXIh/f6WxKlzo6rpClP675/noXJNcVbtk8TLSpN/cml&#10;/4xyQfNnk6OBpGek4fCJdRg1qbUugOcZnEYtkorLCqzAWQb+47+H25yvUN2tJIo1rofJCxdaPlgN&#10;w3o3fttfDtOz50/By88Nfh0b41hQD8Sw8YnEciZUVHZR7a6IBHqMM+vdmkgjLQ/XGtUx2sMLR3bv&#10;FV+MP46/VEsdfpNOHD6GpsXqoerfK2Fsy67SyDuge8nyaFGqGPo3bQi/nj0wZ/w4nDx6BHE3b4pa&#10;9/MbXdaQRKKNuY5DCxdjubs3wr4tgQHPvoQej+XRMc3r6eki8NzGlYQERPbpJ5JofgzI/zJCvyuO&#10;Fe5eOLxkGRJvOEliQpqUbOn5KeLup+SkRFy5cglb1q1GlLcn3Du0QdcaFdCiSAkE1W4kanQ39C7d&#10;DKXfKInh3uGZ+WiTI0iHedyNm1g5YwYC27bFoPIuGNOoJnYMbocLApAsI074nBWODu+nwy1LXVuj&#10;R4emmLdottYlkgHK7GHJt2V2I/4m+oQGCmBWQuu+lfQQbZ9gM0RkQNOMZ3JLpC5eDyynu9qCImtg&#10;666ZSOWhrZmUNZxc+mWUC5o/k9jbO1dqNsADR5dh2NgmGCQSpy5HUuDk4nfp6QOkAvuXge+oohgy&#10;6wfUHFIahRvWw4R583VdHcn2L2uDkadTOJcuX0J4sDdC2jfAHp/OOBveW6QVUdfDRNULo+TSC5ek&#10;ce7z7I4xrepjQNUK6F+vHmZFDcWVi44tcSrXZktDQlwc/Ht4osHnNbDNvS/iRvbHkYCeWDugFUY2&#10;rQ6v2qL6Na6BkHZNENi+JUYO7oeV0yfjwPbNOH3kIM4dP4KLJ4+JWn8KsZejkRQfjzs/JZ0K3Th3&#10;AWc2b8WOkeOwYLAv5g4OwIz2fTC2WlOEFS+PKU1aYd/UWYg5mcMpO47o30Ucq4vjCfEXL+Di6ZM4&#10;f+Iozh49jOP792LbyuWYERGKkC7tEdiuGQJbNYRnnYoIqlcBszvWwx7PrgJyfXBj5EAE1WmPBt/W&#10;w+ZVGyyfHWXlTOlp6di7cR0Ce3ZHj6oV4VunGpb2aIXTwVImAo7npXyojnNY5YK8n5L3BX1bYEiX&#10;llixapnWIZsy64AVDv/aEmasgHLvAD/80KAy2vYXwAxxgW8Ix9O5xVfqXCA1HM6Uc+E630thgFdh&#10;PVxm995Fmf4Y+pEMzKWfRbmg+YvJUenS0hNx8OgqXcfJmUl7AbxRkeSdFTigHHxHFIfb7K9Ry6Ow&#10;Lg8ZNWOmXmlAMkCmb8r8RwN9WsSrK0YFhKJng6oYP6AJjnFMLKy/qupnONYpQHopoh8uitq31aMj&#10;AhtUQefiBTGkaUVsWT4VKUnmYOCc6ND2ffBu1AVrpLFfjeyFy5H9cGWoSLIiFZ0TYD4Z0A273dpi&#10;TgeJd9PKiGosjbZmSQysVAj9Kv6AvhW/x+DaJeHfti5GuPXEvFGhWDdvGnauXY5DO7YgWgA1yTqY&#10;+G66gxV9POD6/Afo9cTL6PXocxj0zOuY1qkLUnl0vUUmT6wPi5LibuLkoT3Ys2kVti5fgOVTRmNy&#10;6BCE9WgJr6ZV0bfaD+hT8VsMqFgIgysXRWg9F4l/JUxoUQWrejXGEZ8uOBPcE+elw4kO74+YoZQC&#10;++B8YHdE1W+GCT5DJd9stTlb4ELRZw5iUmAfdCn3Nfq4FMHULo1wQvy7FCHagJTHudAeKl1eCO0v&#10;/g/ARv+O8G5dDf1bNcfGNRucfLTSlskSmgWcpOiYa+gqEnFhKfsOAwmY3Oljxi8pVZrNFg5pk+fA&#10;DhLADB9ZD3sPLZU6mrus6NemXND8GZQpBeRAt2+n49ip9RhJVd2vmFRc7u1lJbYPRqDEWQ5+Iwth&#10;4JwPUMvrOz1JPGLSZFHNHMBpD8hb7cZqQ+YvKT42HmNCAtG1cVGM6V8dJ0K76UwsgY3SzHkBUkqd&#10;l6XxH/brgoktK6NfqffQo+LrmOjTCGcOOM3iKzmkj+M7dmNziC+OeXfCmaDuOB8q0qwA8CXxm8ud&#10;oiMHIJqzvgIGJwK6YkOfRpjfrgpmt62M8S1ETaz3vYDUF+he/lN0qvgpOlf9Cq3KfoIWJT5D/0bV&#10;ENq3I9bMnqa3HpLskJMuXMbMOi3R/8lXMeDpN9Ev76vo8/jzcCv4DfZsXa12mAfOeX/p9AksmDAc&#10;wb07okPlImhS/AN0qvwFugl3rvAv9JKna82vEdmkGKa3qYh57UT661wTe4e0lnSJBCigxjHh6Ajp&#10;aAQwmT52EOdDeuKMbyfs9emFLRMnI/5GzkCfnBiLDfPD4Nv6a3Qp8Qp8q32H1b2b46LkFccuz4f1&#10;1vI4K8+LVMclHzf6t4Jb++Lo37YWtq/fZPnEtBlJU1Onha6pVTPSxehLaDdkEAo3qojOg6mSC1Dq&#10;PnLWK3bQlC7Nty4rCpbOzOsHkTBr4tBR5p/xy9TfW9bKEDXKpf+AckHzZ9KPAuedDBw9sQYjJrTR&#10;3RY8BdtD1CdzJqewSAJ6oPGI7zB4xoeo6/MtfmhYDQGjx2Uei5YzMTwq1gZmkhPiMWusPwa2+Bpj&#10;e7lgT0AHHTfjer/TVANDemujJRCcDuyFHW6tML1rKbjVLgCflh9htgDq6UO7c5zgiROJ5sTyhaKm&#10;98JJnw44KyCi0maEkWQviP+c9VXJLHKgSKMDcHWYSLsS3i6RojZ6tMZ61xZYOqgJZg9sjKGdamFg&#10;/dJoW/ZzNC78T7Qv8y2mBfgg3ukYvevbD2FOjdbwev0TDMz3Ovo9+YIA58to9d7f4TG4Na7duGTZ&#10;NHRw82Z4tm6IpoU/Fv4E3aoUknRVwPg+dbBwUFOsHNwUG9xbYpt3GxwN7iodSF+J4wB5DsAFkaDP&#10;EyAF3JiWs6KKn4/sr2rzucAu2OfWEbujgnH54D7cziF/EuNvYvPiSYgaXBMDaz+H0OYfYnX/ejjk&#10;00nyiR2W5L1I/melwzmn0mV/nArrjuXuDeHT9lv4da+Kg7scgGnK1lGfCJZmh5ehY2dOo8WgfijW&#10;sCK6uYnqL/WIwz+8dtpeTqTDQVy8zjoWVBKDvL/FsDFNsP/Qct2UQXJ46fA7l/4zygXNn0VGCsyZ&#10;jDklzsPH1yBqfHO4ch1nYEmjQqkUwErNi/dFKossAvexBdHIoxgKNa6GgaEhOHX+jPqhpLU8W3gE&#10;bOub92gvnx6JPg1/gGvjIpjbvxZOiirISYZzoX1VZT8bJoDHiSIBi/MiWe3yFXWznajrld6Bf0MX&#10;TPN2x7EdO0UFvnvJzvWz53FiwRQs79IAm3o0wukggqf4y3FUAdKz6r98C1iSL1ggfUWk0csijUYL&#10;OF2IGICjopruC+6GnV6dsG5wGwxtVhW9S/2A8f374vrFi7iVegtHJyzArBrtEPheQfQVCbP3I3nR&#10;r8AbaPz+e6j4zTuYOjpI40QJacfCBfCoUQODKxTHvG5NsNWjA3b7dsGh4B44JeFHi0SnQwvCjAdB&#10;7IIAGOPLPFEJUED/jIAk389Leg55dsTyNjWx3b8vLu/djsS4u085unnlCtZPm4KhXZrDrfrn8K/1&#10;Ppb1r4RjIV0QPWygppf5QLBk/tBvlsUO75bScbiga+1vENyrLk4fdtwxpOXpxGqkfznJmIF1O7ah&#10;fq8eKNGksgBmJZ39NudhivZCVVzrE9VzAVJ5N3eSc2tkE5w86diJZsYyTYd7rw4/l3455YLmz6J7&#10;Vbis5hm3UnDi9AaMmdxBl3q4B5RQwCRwagUPEAAVVd0nVCr/8GJo6l4GxZrXRLUO7TFhwRy9vtXQ&#10;3aCpbBHHQxfPGIe21YugY61PMHlAZZE0DXCeFsA8p7O1Ik0JWFAKvSJSDycjDvl1wLw2tRBeuSwi&#10;q1fFPHdXHNu0FueO7MHFE4dw9eI5UT/jEStq4dyurRDx9TtY2qA8Dru2N1KUABGBRwHCBiRKak7f&#10;tHchRCQvsRcd2VuHEGIEvE+F9MWybo0RUbk0JrVthXXBYVjYqgtGf1ccwe9+Cq+X30PQ/32MyG+K&#10;ofun/0KRZ55E40JfYe+C+VgfGobwKhUwoUEV7PHohGiRIK+IlEt1OFridDFMpMjMeNhxMmy+KQVS&#10;ApR36QBOBXTH9m4NMLn0lxj6w6fYP28WUiXv42Ku4urZEzh/dC/OHtiFLdMnYUzrZgirVA6japfH&#10;xv7NcCqom0rgVL2ZpzrRI+m1087lRFv8Woh0+T2alv8XPLq3xNkTh62SY8lyA4UUJ490k3dnMLty&#10;/RoGhoeiVPPmcGlZAz3czRimPU5uL1TXNcFc6sandM6DvAthlGg5p84KMDv5Z/x2fOfSr0O5oPkf&#10;U7ZKKb37sVMbMXJiK73Z0kOkAN3OFmAN2Ot7GfiGlILX0OJo41kRJVtVwQ+NqiJk4ngkWReGkTIl&#10;ET75zb9Wo+CRbcvnTkS72l+iY80vMLl3dRwP6SaNeYCq6WcIICGUCqVBC18U4Lw0tD8uCogd9uiC&#10;tR0aYFHL6pjTuhJmtnXBrO41sGBAc6z27YF1oqJPKfs9JhT8APNLf4PtbWvijEh05yO4fIb+GpCg&#10;ZHte2QFShsWOANcZlcBErRcJjBNVlyIGYvfAdphWtTRCvvwcwR99joA3X8e0gsWwq0V3XPIbjl2D&#10;fRH4XUFUfvIJlH32OXh+8glGFyuEFW3q4kRAT5EkJQ0aB7OM57yk9azEwQatzDhI+Pw+oyygGUzJ&#10;mEu1+uPo4LZYWbMUpoiaP0bSuKBlXWwIHoylbu0wv28DzOhUCTPalMf8llWwrFVtbO/TGmcCOQ46&#10;QNLADohSdy8JWziIcaHfXMnQD9s8W8GndUk0rfQP+PZrivNnHDc5allKuTkOWjFSIOmMSN/thgxG&#10;4YaVULNzdfTxqgiv0BLw1oXr7HQJmEbSZD3iIRzclTbA81tEjW2Bs+f3Wj7l0m9NuaD5K1AmuFkA&#10;eut2Bk6c2YJxUzvqAnh3P5E4WfGpqkuF13dWfKpWYWXRO8AFLfqVR/lWlUUCDcPxc+fUHxIlE+Mr&#10;w+FAPsOyG9sdrFsxC93qF0XHSu9hVs9quBQmoCKq5zlp0ARPBVABTQIZJ0KoZlNlv8iZYgG1c6J+&#10;nw3oimPebbHfrQl29qmP7V1qYX/3RjjcpwUO9W6KY66tBRh6KAgqEBE05GkDpjM7gyftGeAU6Zdj&#10;pGJ2OXIgjrp3wlSX0vB+8//g8XxezPmuFKJ7+gNjF+CwZxhCvvkOHZ/NizqvvQ7ff32ODS3rqDp9&#10;USRXStFMk1GHCciOcLPHhaz2LEmT75Q0z/p2w7F+LXGoT3Ps79MEu7sKMHavjb0DGuGQRwuc8GuP&#10;05InBGQOPRAodexT85NhcbmXFRcCt/gbLWC+16cd/BsXRCuXDxA2pD2uXraHXYzmoFWEUmZmicq7&#10;fK/ftRNN+vdBicaijg+pJCq3i3XKOheulxPQ5FIiI2XqxCLHNP1LiTbzAyZO64ETp3Za9S+X/huU&#10;C5q/Ahkwc0gNJFbhE6e3qsQ5xK+oqlMci6KapZXeagC8EZBSp09oWfT0cEG1dhVRt0cnjJ07H+np&#10;trpuSJuF/FHgdJJStq9bgF71iqJ7+fewakADnaDhbLdKW6IWnyNYKoiIhBhOKZEgIiqtmOnkjo4B&#10;EmzN8zzHJUUFvsiJEpFOCbLnFIQpuRKIDAgrOPI7CxuQJODwd5U4OR4q4ZwhyBCwRV3f07s1hn76&#10;AVyfewKjP/sGm2q1xskug7CgfmsM+fCfcH0+D3q+/y6m166GM6JOX5T4EKjNMADTwG8D4uSc40Jz&#10;iYf9rqDHb5E4Lan7UuQA9VvzQNR8rtUkczZcgZKSOvOMTwn3DNnqPDSNYvfy0MGitvfE0GaF0brk&#10;u4jy6I4b1y5q2egu/cy6cStLuZ2/cgluQ8NRoW1zlGtdGT08KkpdKKd1grPhqpLr8I4Zv/TgnVUh&#10;PAuzBAZ5/SCdcmdcjbFPvWLtsDmXfkvKBc3/kNjB2xKgIcc7Z6nPnN+FKbN6KXC6BxSVBsEFyZQ0&#10;CZrSGLRR8JpgUd9FwujjXQlV21dC0cY1EDx2DM5FX8mcVdW//KPfEo5TA9y9YRW61/gMPcu8ipW9&#10;akpj52QQJ4cMWKgqaQGZgqc2fgv89HcBFgUhSlFGklKAIuDQjtqjqkvwpIRFCZagZEDLGbzor06K&#10;iEpszIxEStA8LfG4JGB80r87JhT9FK7PPgWv999GWMEvMKJQIQz5x7/Q88WX4PFCPvi+/RrWdaiL&#10;i8M4602/yJIOZStuCmyMY85xIRuw5buVJsadLPGkpEoANkDI3wwYn9P8Mnmm7vmUbx32UACVPODK&#10;BUnLYZFMh4mE2abIixju3gU3rKtCWFgOqVILTt+SU1Ow5/ARtHIbhMKNRcvo44KBvhWtIwe59pKg&#10;SZAsqeCZOZYp5nonuW8xqVN9cOnKEfXPQc7h5dJvRbmg+R+SUZezNwybDZ05txcjJrSDmwAnL+jX&#10;5UcETW0YlDq5dIQNRZ6606McOg90Qc3OVVGjUxOMnz8Lt3XiwCIbROXh3Ej2bV6BATUEdAo+iVlN&#10;i+AM9z2LRKUAKOr1+WBp9CotEgQJmgYwCA78VnucGVeQMZIdAdUeP9QnwZCsIJQVpGw2wERwNaCs&#10;/mhYBJ1euDrcTVThVgj/+C14FMgHt9eew+DXn8HAV59F3wLyLJAfXi/lg9fLT2Nu9aIi+UqcREW2&#10;wcyAmPgt4KXjlfTf4pzjQndMM4HbvBMgdQUA06VxFTOmX+yoXQVT4958mzzSzkOYqxOotu/o2wgB&#10;Fd5C24KPY5x3JyTEmQMxFL5UwtQ3NSPxAr6+IQFwadMAldtVRzd3zo6XEaY6ziVFFkBaEqZuiaSq&#10;Lh2qm9QdLiuaMqs3Yq47rbhQ/23Opd+ackHzv0C3bqeKqr4D0+b0FTW9uFT+4gKWHK8y0qZRxaRh&#10;cJJI9xSL5CmNZoBvabTpVwLlW9WC9+hR2LQ763UN2hgVOR2N5cTudRhS5SN0fvNBzKpcGmd8uK6y&#10;n4AhpUMDLAQ+BQACg0qPAhYEEAImpUz5zQAG7dOe2BfQVaANlafald+VCSJizwJbG4DVT1FdjWRq&#10;wEbBSdxclPgsqlMKbs+LlCnA6P3SM/B+WYBS3n1eeUb4WXi/+gyGFHgKYR+9hQOurdTNeY0bJVmG&#10;aSROIwEasFO20qHDEgQ7BTn+xjTSrUkvZ9sVVAm8TBvjqPaNFKlqOMdxrXeV0q20cRjjUuQg7OzS&#10;Bn6fvYV279+PGYFdkep0OjwXkztjWFx8AhasXYMOnu4o3rgi2vUvC7dAXktRTsqaajiBsSzc5clt&#10;kHqXDyVOdrDyZJ0ZElACsxcNweUrRy1fWfSOQJzfc+m3o1zQ/I3JVGRTmaOvHMOkGT309GxKDeaS&#10;K2kY1klJui2OwClmlC78pAFxrLO9axUUa1YVJZrWx4R585CU4nxwBhuosywjwLlnE/qX+gzNns+P&#10;SVWq41JwP12io2BnAZhKXAQPAQEFCpFCzSlK/DbqNwFOJ3JswKCkyd8IUuRMP/guKq7lnpKoSoIK&#10;cAJM+k7w6Y3LUYNwYHBLRPzzTQHFvPB+Lb+CJMHS+9X88BVp0/uV55Q9Rdr0EJ5fs4SOO3Ks0SE1&#10;WqAp37qVVNhIsiYcR9qsOKiZxIvp0fTRPUFTfmd8g026NC/UH/5OM9MBqFuxxwmpa5KGHX06wfXj&#10;T9Ho5ScxzasX0lLN7Zha1gRMJ7p4+TL6hQajcIOKqNWxErq7V9CbInkthZ5IxF09uqOHC9WpdbAu&#10;mHpAld3dryQGexfCzPluSHA+2k0pFyj/25QLmr8xqYrmJAGcv3QAsxYMlkZRSlT14gKWZikSd3fo&#10;UwGUe9eNWsbxTm9R2fv7VUTjXuVRrWMddPQYhMXr1iLZaXF6duA8fWgPulcvhnJvCShVK4Y9Xp10&#10;Jvi8qJWXRRK7GEEwIUAYCZLARiBUtVZBhiAhKr38pmOZISKt8jcCCMGFoKlgyPFKApEBGgUrBTHL&#10;LwITf5ewaHZthBu2dakDzxfywvPFp+ElEqXPywKYBE1bynz5OZE6n4OPAKjbM09gzLf/FLASEJM4&#10;K7iLf4w7wdlIkda7pkHiyvSEGYnYSKbGjgK3mjniR0BUiZl+0r38btJj4syxXk4Q8XQpLptiXizo&#10;Vh/Nvvg7Kv7jRUwJ90ZamlUOxEunUrh2IxbhUyegYd/uKNWiKjoOrKDl6iMAyckeXTZkD9PIN285&#10;5WEvZscP2QWufiV0ve+8JV6IiXVWyXPpf0W5oPmbk92IHI0p5vpZTJvdD25+xUTiLGbUMgFIqmXe&#10;BExtRBzbIpuJI58wkUxFCuEMe4POxVGzcz2083DHup27Mk9NIjkD55kzR9GiSQn849W/oZvLR9jt&#10;1Q7nBDRPCvBQxbw+YiBiogbi2rABIj31l/dBuCLM2e2LQ826zugIsz/bMBeT9xPuYxaVcyJEwITr&#10;MBV0VYIj2BDU+C7hBPN3A0ocm7wgYLWkSjG4EzRFiiRA+hA4CZavFLCkzvxi/gx85XvIc3kx9P3X&#10;cbBXY1XRCXpGPSdIkvluwI+gaavRFxm2mF0S4GN8zSHA8pQ4m3RI+iIHSBoH6tgkhzCuSV7EDGc+&#10;kAcgdvhAXJUnJ69OKhD3woxO1VHiwzz44p/5MHF8MG5lSpWOnE9MSsLEBXNQr6eAZbMaqNe1NHp5&#10;lhfAFKAMkU4xxEzw8Ns+GUs1DbKUtS5elzrgKnVjsG9RLFwRIH7GWL6TWN6OMs+l/y7lguZ/ibKO&#10;Pd3GuQsicc53lQYiEqeoX5wE0G2XlDappgtgulPa5N5iqmoc82KjE+D0CimHtgNd4NLSBVU7NkHE&#10;lIk4cNyxiNqZzl88jW4d6uKLdx9GvS9FgqtWEIOqfIfQemWwpGtDrO7dFKv7tsDyns2wqmcLrO3V&#10;AGu7V8P2fvWwd0hz7PdqjQM+7bDXqy32ebfDPp+OekTdvoDuOCwAdVykNKqsCqZcTiTvRm0WIBUm&#10;iJ0PFtCU50UBpeNeHTH+y3/A/fm8Ik2KFEypUtRyLwVLAVCRNn0JmqquF4DHi/kRIO/rG5bHZQF3&#10;hnVGx08ZhiXZEjAFOBn+FS7AF0Dk1spj8vuBoO7Y59cFe3kYh3cHSUcHHPBuLyxp8WiJ3YMbY3Ov&#10;GljbrSbW9W6G5T2aY4U8V/VhfjTBlDbV4Vr1e7hX+w69y3yEH957BCW+fx0zpo60cthBKWnpWLdj&#10;F/oGB6JE0zoo3byKnkzEY9w42WOWmrFT5KEuZsKHZqbMqWmI5KnmApi+7ExLY/GqYFy/4Vi3a8A5&#10;FzD/l5QLmr8pcbzRuYLb7wZAY29cFOB00+VIQ/yK63Ik7hzSsxEJjvLU0+B12QkbmxkD81HJtCwG&#10;+ZZHm/4uqNi6okg1bTF0xhTsO5Z9GQoQHxeLuTNGwq1PKzSpWhRVf/gY1b//GFU/ex+1vvwnmhQp&#10;iIY/FESdf72HNp++BLdCBRBc5g1EVvsQIxsVxLi2ZTCxZ22M7VkfI0Q1jereEEO7NMDQDrUwrls9&#10;LOgrwNu/Oba5tdddO7r7SKU/qsMCbAKs50JEwhPQPOjaGqHvviKgmUeB0ZcSpkiaHMOkmu5LFZ2T&#10;Q/IkkHrKu3uBJzC38g+IFtDkSUu6zEiAkmOMlDAvCVASrA94d8GGAa2wvG9LTO3VCMM715I41kFU&#10;N3nv3gijetTDxD71MKFrZYxsXhhRdT9DWMV34Ff8JfT8+kU0/PhN1P7qMzQp+i3qF/pM8ucDVP3m&#10;Q1T5/iPUKP4ZOjevhvCAgdizK+uJUbdv3cGqzVvhPiwcFdrVRvnWVdGqX2UM8iuvKrivgiPLkGyW&#10;FBEgqVHoyUWWSs7rKTgh5KrXRZfA8rW8aM06ns5pbDyX/reUC5q/KWWv6ARRwzZdvnoasxe7CxhS&#10;4uTRcpRGTOPyDhDVnO8KmmLOBibfvHedO0a89UqDcujvWxat+3NHUTk069cegWNG4vDJU6K2W4E4&#10;0YXzp7B3x0bs3LIea5cuwKoFc7Fu6WJsWLEMy+dOx5pZE7Bz/iTsXTwF+1fMwIHVc3Bw4xKc3L0R&#10;R3duwsHt63Bg63rsWb8K21YswKbFM7FuzmQsGzsUka3rY1jdslgvwHVegDNaZ7vNOKFKgqLq7hvQ&#10;HL5vPC8SZN5MoPR5+Vkdw/SWp1HTBUT5LuwtUqdr/scxo0xBVafPC2gSMFXCFEC+KGZHROqd064W&#10;gmuUwWSPflgradgwbyq2LJ+HnasW48CWNRrvwzvX4/juzTiybTX2r52PA6tmY++yadi9aDI2zZ2I&#10;FTMmYs3iedi4YjFWy3PVornYvHY5dm3dgMP794iKnPUSu/SM21ixaSMGhQejesd6qNrGBR0Glxew&#10;lA5Pyou3Q5p1luzk+DTvOtFjSZS6gN0qb5bvIAFMn5DyWL1xNOITnW/WtOuSzbn0v6Jc0PwvU3bQ&#10;JF2PPY85C930ojYuLdEZVXvBO985zqUNS6QTa8zLLFES4CR4il2aufq7oF2/cqjSpiwa920P14gQ&#10;7D5yDPEJd5/e82tTeloqju3ZhagebRBSozi2CnBeDusvkiEnkERNF4C7FNkPm1pVF3X8WZ0VN+o4&#10;J3243IgSJ0HSzJx7ETgtdnsuD8YX/AgnPTvivO4MEsAM4ZbMATgZ3BOzW1eHrwDm0nEjcf3qld9U&#10;eb0lZRdz4yYWrlmLzt5DUKNrI1RuUwptB5aHq58pG3ZmVMFVggwsZQEmy9DSIliG1CR0SIZLz8z3&#10;YNE2KH2u3jDacZXvXQCZC5r/a8oFzf8ZseKb5k0V/urVU1i03B+eoaWk8UnjUaC0gFPedYJAQZPf&#10;VOnsp2FV3UVS4b0xg/1Fbe9bFrU6uaBW15bo6D4I89eswZHTZ5BmnRh/bxJQtxpllqZptdWcQN+Z&#10;4q9fxdIQb4ysUQobezQUydCs37wYIWBHgCtVEF4v5IPni/nhZ4GkF6VNAUdODHm+lF9nzTkZpMuQ&#10;RPIcIvZD//4qdnWuh0vDBypocovjcd9OmNG4PEa3qI1Da1dkja8TWVEXtlNmyDYnmSfLI2fIjY2L&#10;w77jJxA1Yyqa9u2Mah0boHqH0mg3sJx2Viwfdl4sL3M4i+nUuJyM49bu+huHXKhJGG2Cds0e87IY&#10;5FME/pFVsWnHFJFosy8ryqXfE+WC5v+cHM04PuEqFq0IkMYk6pwAp4576QSBAyBNg3SAZVYWcGVj&#10;JHiGSEMUNbH9gDKo26UCKrWri2qdmiBq2mRs3b0PcYk5S582IHLrJuHDAI0DbLKDJn/hhk6HDSAt&#10;ORGLQ/wQ5PI1tvRupIdZcGfSqeBemFryS3g/nw9eAo46nilMSdPv1QIIefdNBL39skiZBE4zzknm&#10;THvQOy9hW/u6ouIP0pl/nro0rW5JRNSriBM7NlshG3LE1eqU9F3+8r8+7Bf53UoL7TpvS7XpXPQl&#10;rNy6Df1DfFC+TS1UaVsHtbuUR4dB5XTM0ieUd0OVho+UGctAVe9sTPCktMmy9JZOjYDprmOalDTL&#10;iIT5A7xDKmLzjmnIsC5aYywN59LvjXJB839MBoAcDeRm3GUsWxOhs+R6tJw0MtP4jJSijVCAMwsr&#10;qFJikcaoS5TEvkg2XBjNAyAoCfXyLI1OA8ugRoeKok7WEdU9FCNnzsDWA/s03OxkwNGOH+WvrMBI&#10;MnYMtNpk279xJRphrWpiWjMXPRw4emg/Ac2emFL6S91XTqDkpA+XHHkIKAb/32tYVaM2phX+Xr+p&#10;rpNVAn0+j4Dmy9jYsTYuRfXH5WH9sd+zPXwrF8SqKXfPYpNM3Bxsk8OM8c4ad5uS09KwYM0q6WCm&#10;or17P5RtUQU1O1XW/OvjUQ4DfCsIyEn+StlwIoeSIoEwO2DaHRzNVbK0y492dTKvNAb6FELw8LrY&#10;umM2klNuWjG4O0659PuhXND8H5Npz/zjaCgJiddE4gySBlkWQ/yLwVsboajnVPWshujMbJSqCor9&#10;zPV/lGqEOfvuFULwFLshpTHIvzS6urmgZseKKNeyNJr1a4chwyIRMHoETp45i5TUNGTculviIvHg&#10;XD0816lNq3TGRFhm5nBdY75oXARGNymjZ3DyFPlTgV0x5odP4PH800YlV/WcazGfROQ/3sWZwb5Y&#10;Xbe+fD8lkqgAKqVNjnfy8I43nsPqNlVxOWqA+rW1f2OEtq2J8ycPaXiGGLYjcjkCpvXuTKlpGZLu&#10;dKzaulnyIgwDwgJRpWNNlG9VBnUELDsOLo+BvpJ/ol77hkreSj6667Ihjlty2IQgaIDRdGKmTBxl&#10;ZMyMJmAmgDjxw0mfgIga2LlnPm7fdh42ySmWufR7oVzQ/J8SG4eRdhR3nBp4XNwVrN88ThpVNT2T&#10;UxuiJVk6A6bNbMC6KN5qvKYxC0uD1WUu2mCl0XMCQuy4iZshAeXQcYALqrYtg2rty6LVwK5o6zpA&#10;AHS4nukZfS1G2HkG10F2TPVpJ8PxorRzzXKMaVwW50O6i3Q4CKcCumHUDx8LaJrF62aypwBcn3kU&#10;UZ98gKQxc7CzQzf5fkzVd6Omi8SpoPksVreuJqDpiqtDB2JT7/oY3acNkpLNMIOq1yo9WmTlpR1P&#10;Z0pNS8fFK1dw+VosNu7ZjZ7+Q9BuyEDU79YSlVuXRq1OXAdbCW6SP0MCJE8DXCTfmMdGndZ8laeZ&#10;1DHfHFIxEr/kPXd12e/K5p3j1ARMquaDfIoiYlRj7Du4HOmZN0aSGGObc+n3SLmg+bsk02BSUxOx&#10;Yu1QaZQldfeQaZQi3eghxqZB2pKNSjkETTbmbJzZcBVwjVtOGPFgEDZ+Sk5DxKx1n7Jo0KUU6nWt&#10;hHrd26Buj7Zo2Le9qKprsP/YCew4eOCeIOogR2M/vm8nxrargf3ubRE9fCCO+3fHyGKfwP1F7gQy&#10;h3P4vvo83J55BCM+/RAZM1diX49+GJz/Md1iyeVGHPf0EPu+b7+IlW2q49LwwbrTZ2nnGpgd5Ip7&#10;CMV30ZFTp7Hr0GHsO3YcYZPHoGaX5mjQqyNqdm2O6h1d0KAbD0epgMEBFaRTkXyUfPKl+i1quJ48&#10;pXlIgLw7fxU0rQkfO3/ZUen99+qOZUSgNcuLeJ9P8NBa2HtwqeSWnQAHWJrO0+Zc+r1RLmj+LsnR&#10;WOLiLmH9prEIGloTg/2KSMPjLKwNhFnZlkb1PQc7mb8RaBVshQUguLedV8NyMsM3tJSojWXRtm85&#10;tOlbCq36lkGNTrVRuV0jUedroJefOxZt2IAlwovXrcfBE8esmN5NR3ZvQViTUtg9uIWo1P30+t8J&#10;5b/RBes+LxE0ReJ89TmRLB/HsI/fR0LUZOxo01H3m3vL75wk4jpOrxeeRuA/XsO6zrV1bJR3EM1q&#10;44KJXt2skLJScnIKNu7ahYVr12HZpo2YsmQRGvRug/Kta6Fyh8ao3qk6WkgH0aZ/abQXSbu/d0X4&#10;hJZRkPSy8kJnwZk/AoZ6RYm+O+WfAqHNAqz6uwCjZceeIdcykd/4zo7J1bcwRoxrgX0HRMLMsA/5&#10;yErOGkcu/f4oFzR/d0RJI6uqmZ6Roqo6Fz27+fCQD4IgGygPfjDvzmBo1MN7s22P6qWRQC2JyTp1&#10;R0+TDy0NfwKJgEgvjzLo6loWPd3LoGmv8ijXqjIqtKyMss2roEGfLgiZMBYjZ0zDcOHIqZMwZu5M&#10;vSRsz5YVCG1eGrsGN8PlsN447tcFs+uURshH7wpoPq+g6P3aM3B7/klEvP82TnbvixXVqmKIfOvi&#10;9teeE3v54f/6S4gq8jk29Kije93PB/XAzLZlMTmoF85GXxRQXKzhDp8xFcNnTtPT0Ku2b4qyLSrB&#10;ReJavk0lAckK6DGE47ll0NvDRaVJP0kjT83XXTkCknqikJjb5wDwAI3MPLXyzTn/cmaWhTw5XGIt&#10;MbLX2rp6F0bkyEY4cXqbVbIOckiXufR7p1zQ/F0SQfNWFuBMSorF1h0zEDa8Llx9ikhj5LUIbJRs&#10;xAY078VG2smhsWvjJstvHLPTRdlmzaFncAnYhyRzPM8vRDi8pABJWfT3FOnMxwV9vMqjdpcqcGlZ&#10;AeVblUcF4bIty6Jy+8ro5d8bHV17oknb+ujcsTF6dW+Jbj1ao3ODavD+4P/g96K1HlMkTc8X8sD1&#10;038gqEsPBFQQyfeFpxQ0KYX68VCPt15G14ol0bZjM/Tu3ga9urZG67YN0LpXJ3T26ocanasLkJdF&#10;hdYucGldDhVbV0bjHlXQx7O8SJESXy8zfstlWH4CkpQomW67w9GThqg6izmXBplOyOSPR0Apq3Mx&#10;+ZeZp9nyUjsf6zdlAi/zVZj3+bj5Fsfoie1w9Pg63L5tH/LB8rXBMhc0/yiUC5q/UzKShy1xmsbE&#10;xrZ5+zSRAilxiqpOcNNGykZeThovGzO/szZiGzSzNGoyGzsbt4CF7kpRlZKSEcHSmLHh066ZwRcO&#10;MVcQ86RxntjjJuG6+peDm7Crf1m4CYAP8ikroFUONQVQ6/eqhdo9q6NGD+HetdCwV3UMKPEh/F7I&#10;J6p3fvi+9Ax8X3wGPQp9gqq92qBdxcLwLfCU/sa9594F8sLjo1fQplM51O5XBzV71lCu16c2anev&#10;jiY9uR5V4ip5MESe3JXj6i/5wzyRNHDslkDJ5UGe3Nuv6TRgxvzTDkLS5S6gadZSZgM/YdssO1Bm&#10;YfXTRUBWQF/sK1hyll0kVo5hDh/fAqfObtdyJLF8c9XwPyblgubvlpwlDwOgpISEWGzaOgXhIxuI&#10;9FJYGiwnH9i4CQCOhm03+J9is0yJ4GgmLlQ6siRMBQJ56sywTmII0w7dWuBK1ZbgqWdEcmmTPH1V&#10;eqUfRoIz7q1Jp8gK8GpfUIBSAPFFa2zz1QLwqv0JBg11gVvTz+DzbF6dXfd5SSTR5/LDu8Q78AwT&#10;P0KNukspkZNX2jGI3zzAhBM2NLPjQdZtixq2MEGTaRJJ2l0kTqrhTLOCm8U55Y8zZ+ZttvxVc4mL&#10;5h2/GUcJZ0gAt8UWw7hpXXH81GbcvmOWFZnhl1zQ/KNSLmj+7sgGSJttcjSw27cysOfAIgQOrQZX&#10;76LSaC2wU4nINGzPwJKZjfyerA1dWIBGAYV+KDhagEIAUHPD2UFG2ZLUKJlmug8WaVTsq3QXKsAi&#10;IEUwo+TnKcDo3a8QfD58BT4vCCC+8KweROxd7yP4jXKBV8sv4fVsHh3L9BYJ1Pt1Add6n8InXH4L&#10;444aSo0lBRTpP6VJdhomrpQWFdg1blweZNLCnTfaCSig0ZzpoR1xZ6VbwY/p4DNbPtnAaNvRd2vc&#10;OKs9S3IV/90FMAeJhDlmckdEX3aeLLO1B+eyzaU/EuWC5h+U0tKSsWvvIgwd3Ugkzh900kJVa224&#10;0oB14bVp2DmzNHQLbNjI6c6M8Rk2QEBgMUChfuqSGvvbsmexmWE2QKQgrPGQpwItJUSClfwm4Ofp&#10;WhjeX78BnwL5BTi5gP0ZeFX7CJ7DK8KrmQFNLm73ej4fvN8WKbRDQXhQ0pS46OSM5a8Bd0qwZvba&#10;SJVMu0kbJ2B0LaX9pB2aW6CnaRPOTAvtOX1nmisgmqcBZHnnN39nmGpP0ivp5CSah39JuIuEOXlW&#10;T5w5t8cqMRKBMle6/KNTLmj+gYnq3cHDKxE6rDYG+RQ2gMBGz4ask0M2OwDAmU1jJyBYQOL0bUtP&#10;Cj6ZbmjPfjdsAxgB1QZhdU9z9dP4oSDHp6jYnp4l4F30HfgWEMAUaVKXFVX5UEHTu/mXop7zsjWR&#10;QAU0fd59Ad7dvhP13IBulnDFv8ywyJJujaP17axGm7RYcbTNFfzk3SlNmb85sZ0uEwYBmCzgSCmV&#10;0q5uXaVUW1qvMHHzKYrJ03vh8tXjVkk5Uy5o/tEpFzT/YJR9HCwtLUlU9SUYNra5NTlUQhpvSWnU&#10;HEu0G/7dQPC/YAUugkyYgEyNj0WiFHB8XvhlUcVrfwLPERXg2fwLAU2RQDmm+ZxImu+/KJJpcVXN&#10;c/Lzv8EGcJ3NCM4mf81YLcGzDHhZ3hCxO2P+IFy4cEDKyiokpVyw/LNQLmj+wchMIpiJBJvuyL9j&#10;pzYjYlRDXTztTtAMFqAUyYcHFrORa8P/H3Im4FB9jaoAj6afi3pO0BRg5HbK2p/CQ0Hzc3gLmOp1&#10;vpwQ+vhVePiWNJJmDv7+N1kBVIGSaTH5a9R1TvqUAO/0mT53MGJiz5ty0SLKBcs/G+WC5h+OuMbP&#10;rOE0EwqGODN75Ph6jJzQTi/jYiM2QEWwMdJSJnD9lzkTeORdxx2HlodXp4Lw/T9RvQU4vXgEXK1/&#10;wXNkRXi1+EJBkzPr3gUEUAu+CU9/keZ05jxn/39rtsc9TfyFRVq2VXNKmW6+JdTOvKW+uHzt7rua&#10;nMspl/74lAuafzii5JITGzpxajuixrbAYI5xKlBS0rwbCP7bbAOnjgWKeu4xuAg8v3odPvkFGHnV&#10;RR1Rz0dWsEAzn26d9H7hGXiUfMe4DfnfgaaOFVvvBMlM0CRgUiUXnr3AA3Hxl61SkBJRoLTLxVE+&#10;ufTHp1zQ/FOQAzgzMtJx4vQWjJvWWVT1ovCQBu0MAHezrXr+tpKoDZqcofcMFdDhjHrZd+HzdF4z&#10;EVTnY3iIpOnZ4nN4FRC1/HkzQeRd/WMdL/QMydnf3445wWPyxeQPzazhDok7F8LzxkjvUBc9//Ra&#10;zGnNf5ty12D+eSkXNP9U5GioFy4ewpiJbeEqEid3pXDLpdl2aUtstgRqQMEBDL8NZ4Imv4NF4owo&#10;D8/an8Cbi9dfzg9PkTTdhwtockzzuXw63un12rPwbvalgiyBMyd/fzPm7h552utVaaZPDi9InvHU&#10;KS5eX7g8GAmZ11PkAuVfgXJB809BOTfWM+f3YMrMXuaKYJU4CZgGLLme0B7vNEBBcHAA6K/JCjjW&#10;e+Y6RwFNr+ZfwevV5+D1Yn6RNP8FzxGVzOw5gZQz52/Ib50K6iRQTovOfyvWvKEaLmGadaHyLeb2&#10;xI+bbxH4h1cXCXMYYmIvWLlNyh27/CtQLmj+6Sjr9rzo6CMYP6WjLkfiwREGLAmSfNrvvzVbwGkB&#10;pu7aCRcA71kI3v94WaTKfAqaXiMqCpCKpFlAQFNUdK83BTR7F1K7WZf8/JacPV8YdzKHFErCVTog&#10;r6DyWLVuOFLT7DvJyXae50qbf3bKBc0/JbHhmsZ75046LkYfwuwF7iJFlcQQX3O0nFko7mBKWObd&#10;GSzs91+DxT+GKWHrmGCYxMGnFHy+ehM+z+aDh0qaFeHT/EudPecaTd/3X4bXYAGpCJe7FtX/Zpwl&#10;HKOKU+rkOyfXgobVwsZtUxGfGGPlr/7Vd0O5oPlnp1zQ/NORAczsExEx189isqjqbPgci3MGiuzq&#10;qTM72/tP2PYr088QAaQwAaNS78GrwNM6vsmJIK9mXNwuqjmlz09fg6dHMXhRKv2V4uIcj3uljx2K&#10;SsW6Z527iKiSF4VPaEWs2zIh83oKh4SZdd1sLv25KRc0/3Tk3IhtNnTh0kHMXuguamYpDPErYWaC&#10;KVk5gYduNbQA5ddiW2rNNCMocTY8QtTuqh/qJWveNbkjqJIFmk+piu717dvw8ioOD9pz8u/XZDvd&#10;zsyZcbMekyc/lRTALIbwEQ1EwuSd5Des3CRxzazJ31zQ/OtQLmj+ackBms4NOi7+CmbOH6wHGRM4&#10;KVEZtsbxrMMvDIDkDCr/LitIWeqvzoaHu8Cn5ZfwefN5eFX+CB46pimgmT+vHubhXep9ePqVggd3&#10;A2Xz69/lewGlzUw7VxuwY+FE0CCRMP3Cq2DHnvm4lWEfHmznp9loIBlsPnPpL0G5oPknJkdbNuBp&#10;E9cULlweaO2XLm5UUWEz3khQMWN4v/64JsFZVG3lsvAOKw+vAUXh9fHL8Kr0oajnFeDJxe3P5IMP&#10;r/mt8ZHZdfMrrtF0gKb9ZDrtVQWMl8kLDmG4+hVHxOjG2LZrFlJSEqzccwbIXLD8K1IuaP5lKOty&#10;mKTkOCxY5q9jde6ifhqwtEBEpKyswPKfsbN0x3FCs6tGzHnikZ+AZ5V/wrvpZ6KeC4hSPX/6aT1r&#10;07PJ57/6TiDdUiqSpPPReXpZndVRcOiAdwTxTvLQEXWx98BS3L6dbuUaKRco/+qUC5p/FVJhM+t+&#10;9ZjYs1i4LADePGVcwNOx8J1rFc07Ae8/ZWd/FJi4PlSAU3f6cHyzzw/wGFwYnlGirjcRSfPpfLp2&#10;06P1V/CM4BUVv048nNmkkx2EvHNoIoDxKmskTP/CiBrfQk+PSk1zljBzATOXckHzL0Uc28w+YZGa&#10;moAV66L0pHGeA6kqukpdjovbbCB1vP97rIDFd6rm/FZV2AApJ1/co8rDUyRO76fziKQp0mbHb+ER&#10;abYscnwxJz9/KRtJ02zn1HTqN99L6yVqriJhRo5qjCMnNmZ2MMyy3EM3csmmXND8C5Fp/LbEZDOQ&#10;kHgNK9YMhy+vCBbQUIBxUl9/LSY4cbxQJUd+Ewz5Liq4jl1GVRDQ/FRBkwd2eHYV0BzmYuw4+fMf&#10;MUGS9yo5pY+TPu7+pUTaLoJRE9riwOHVuHXLWSW3yZFnufTXpVzQ/AuRkZZyXo6UmpaENRtGK5Cp&#10;xGmd4sPlSGY2Xb5VtbUAj5yp5v44O6vEBEC91CyYky5U0fluwvIW0PQS0PSipPl6AXj1KgQPSp//&#10;kZRrpFtz3QXj7ZQekaZ10ieQEmZhDBvbDEdPUsJ0Bkb7nc9caTOXckEzl5woPiEGazaOg19YBbgK&#10;cOqEjarovD+IKrsBt0xp8WeCpjPb0qWtbmcCMP0eXhE+TT6DV76n4PPOi/DqW1jVcwN6d/v1c1jd&#10;MjwuVJenPcyg6Qg211MM8SuOcdM6iUq+CekZyVZuZKesnUwu/XUpFzT/0mQDAcc6jRSVlp6CLbxb&#10;XVR1Sl+ZAEmwEQA1l5kRPC1QsqTIH2NnELunG0qAw8qLpPk5fPLlg/dHr8BjcFF4cCLoZ4aTE+vF&#10;a8EEThe4K+hbICppGBJUTI/PGz2xLc6e36vpzwXGXPopygXNvzgRLO/cybpomzddbt0xE0FDa+i2&#10;Sy7BybxlMpiz2ZQ6DShlB8Sc2BnEcvrdsPgf5WKuwciTB97F34WnrwCevbA9ILv9n2YFSAVMeaeZ&#10;fjMdoo7rjZElMGVmX5w6s0PyQJOeS7n0k5QLmrkkRMSwwdOgx+3bt7B150z4iKo+iBe2ZUpsImla&#10;gKnrHbMB1Y+xAlcOrJIk/eREUKPP4Z3nKXjV+tis0bRA+l5uf4yNhEzQtZZPqYRZDu4Sd0qYYyd3&#10;wsVLRzS9JCNtM/25CJpL96Zc0Mwli+w1nI7JjsTkWOzcuwBhI+phsHfRTKDU8UeV/H6epPlTTEDU&#10;KyWiKsKnwed6+LBXp2/hFSkgKqBJoPu3QJNPxlml5HISRjndOkqJk3vwqZLftqRsx3IsGzhzKZdy&#10;plzQzCUnMqBB7LBnkPncd2gp/COqYZBXIQOYQZT+eFKSAJ2lctuqt62G/xL2CiAQC8ANqwjvev/f&#10;3rn/RlFFcfx/8T8w/qhQt4USQDRiTEg0hvCTxF/wEY3RUKallO12C5i2EKH4AHkGKxSRBgkiVcSA&#10;FmwqgtDaUKAP6IPSsi3t8XzPmbszu2zoc7f94XySk9mZ3Zmd+eWTc+69c++zVLbgGSqL8vW5NJfl&#10;MaQ5YOJrh+9Dmw+w1Q4fXZN8icy4fqDuE+q5H16ewklSnz/YN4wnMWkaIcLyCMCYxabmBtq+ezV5&#10;5flaokvpqxldUmi81R7qqYUbBrRpxwqKrnmOyjHjUfUKHY7EstMy28kwdF5SkH7gHtx9QZi4F2mP&#10;XUZeLEJRLvfrT0ap484//pMBFaVmmm4/9fkNI4xJ0wgRFofbBgL5+9pZ2rZjFRWV51EpxLnNFxNn&#10;cyIxvFfOoksR2SQDUiyt4mt+tICi770gs7XLeE5IUNo0nybN0HAof2iRyBPDpXhbHM/nDHMRHT1e&#10;Rn39d/ynAZnkmPrMhpGOSdOYgKBcTYwMUQuLs3bv2+RF0ateqIJCZwsyOhYYsrp0uU0m0KYpPfRR&#10;FiFHmZTUKj9sM47TRGYJcfplOCSpnVWY2k3PxyxOsapX6YfTVdTVc1OewzBmgknTmASp7XytbZeo&#10;pnYNrd+8UOaeFMFBVhwojaVUn0qwMOU8lOIsQMk6RX6hwG8ynqv/6UTqZIl2zOKKiNxffUMFDTzo&#10;9u/eMGaGSdN4CoEotWPI3+dNy/VztIszTlkiGB05eBXSlemZ5Pa0cKW3L0hdARIS1X1s3bjQ9HBS&#10;xfm6JjkkuozL8XyKVb9MJ8/UUPe9Nr3vJKFnMYwpYtI0JkF6WycYl+UzavespaKy51lgGLM5vaFB&#10;LpBdlnKGuBnvpVeqgFHuOxmnh5OmtqNqoF2zFCtG8rUwe9NQyuTB7v5NmMb0MWkakyAsGZTqWq6P&#10;87a1vYm+PvQueegcQvaHziCRGrJHP4N00uPvw9JLD5ynmaW+rinleiiTlN9IhglB8xbH8B3aUTlw&#10;TnG8gLZsf43OnNtF/f2dcsfADaEyjJli0jSmiJNP0M55t/smfbl/Ha2P5smMQToYnQXphv1AcCI/&#10;ZI26H5ZleshYUNkGItXJgnEeZLmExYnfaO+46133UJJXvUJnz39Bw49chmkYs4tJ05gV2jv+4ozz&#10;fdoQe1HEKW2cIjt9hRHikyng+LPr9c4UIs60Y+g513ZN3uKYXA9iRoaJ75fL5MFYk7zxwj7qG7jr&#10;35VhzD4mTWMGINNExqn03GunA3WfUlF0oSwbocN/EBAol9TbtKx2GWVqhKTJscnJ0t9qic7XwT4m&#10;DZZrcknO+xBmZfVKOv/7EUqMPPLvxkpyIzuYNI1pkzqpsdLV3UaHj3rkxQpYnItlsHkpskKXKU5Q&#10;mrtwpXnyczLT1AHvKuKlXJJHqLr2Tbpw6TANDfX7d+EwaRqzj0nTmDZOlukZXW/fHTr43XragAHw&#10;8cUsPf8tHV+CE7VpSiDrRISOyZAi9NBzxrppSyFnmAW09fNVdLHpGI0+Tvj/bhjZxaRpTIuJSt+7&#10;XTeo7vsyWXOotKJAS2npyEG2iEhttwzLUQLHMn6HEh1LckRkeYo/rpygwYe9/r8GEp/o/gxjupg0&#10;jRnypJzGSadb6x/opGMN5eSx4IorOOPc+hJniJCgzsPphCji5OPy1g/EyFKU1yrleFiWGhBx1c43&#10;qPnqKZn3MyCQpmFkC5OmkQUCaeH1xRM/fibtm15skd+D7pbQ5ZJbetd16JDOaIQSHBNvaGYqZb0c&#10;086hjVyS7/7mHbrSfIpGRoNOH8PIFSZNI+sMDw9SfUNc2jg3cqmuw5A4y0SPuohTO3XkzR7ORkWQ&#10;MukGgr+DQFmYXjRCO3avpqvXztGYv6aRYeQak6aRE+733qbTP++UpYFLYvmSTerA9OUUZUliSJJM&#10;FsyfIVRdEI0zT/49Jt3YGC+gvYc+oKvXGymR0AzTynBjLjBpGlnHLdw2MppgcdZSSTxCxeURyThd&#10;OS5Ty6FkR0imiVjOwiwkryKPdu1ZS63tf8p1lNShToaRK0yaRlYICy38eXh4gH5q3ClLBJeUL/Lb&#10;NFmQaMdMfuYsk2VaguUp4oW078iHdP3mrzQ2NirXwPXw3rthzAUmTSPnQH6Nv+3lknsxZ5x5UrJr&#10;hul3+HDWifV88KbPVwfX0a3bLf6ZhjH3mDSNOeHBYA/9cmEfbalZKbPAa4YJYS6lksoCyTaP1Hv0&#10;363LyQwTWEluzDUmTWMOGaeLTXWy4Jm3eYGMyUT2iY6i/d9+TJ3dtjyFMf8waRo5BplikC2Ojj6i&#10;8xcPU2XN61Qk4uQM87hH7R3N/K1rt7Ts0pg/mDSNHAMR6muOrtR+PPaYLrecouratzjDLKLbnTdo&#10;jL8aS5biJk1j/mDSNHJM5l7vxMhDzi5b6N/Wa9R1v5+6ewepb+Ch6dKYZxD9DwGD5go5ah1mAAAA&#10;AElFTkSuQmCC"/>
  <p:tag name="ISPRING_PRESENTERDATA_0" val="Tmd1eeG7hW4gVGjhu4sgVGjDuXkgTeG7tQ==|R2nDoW8gdmnDqm4=|dGh1eW15MjIybnRAZ21haWwuY29t||ezVGNTkwMjA2LUIzNjktNDczMS05QzVBLTU4RUJEQ0IxNzhEQX0=||SVNQUklOR19QUkVTRU5URVJfUEhPVE9fMA==|MQ==||SVNQUklOR19QUkVTRU5URVJfUEhPVE9fMQ==|MDkwNTIyNTU1Mg=="/>
  <p:tag name="FLASHSPRING_PRESENTATION_REFERENCES" val=""/>
  <p:tag name="ISPRING_PRESENTATION_COURSE_TITLE" val="BAI 2 BO XUONG"/>
  <p:tag name="ISPRING_UUID" val="{0F9C6416-DB66-4341-98B2-2065054D81C3}"/>
  <p:tag name="ISPRING_SCORM_RATE_QUIZZES" val="1"/>
  <p:tag name="ISPRING_RESOURCE_FOLDER" val="D:\HOAT DONG GIA THONG\HOAT DONG GIAO THONG\"/>
  <p:tag name="ISPRING_PRESENTATION_PATH" val="D:\HOAT DONG GIA THONG\HOAT DONG GIAO THONG.pptx"/>
  <p:tag name="ISPRING_SCREEN_RECS_UPDATED" val="D:\HOAT DONG GIA THONG\HOAT DONG GIAO THONG\"/>
  <p:tag name="ISPRING_PLAYERS_CUSTOMIZATION_2" val="UEsDBBQAAgAIAKaVbFUyG7oi+QMAAOAOAAAYAAAAbm9uZS9jb21tb25fbWVzc2FnZXMubG5nrVffb6s2FH6/0v0fLKT7tvVub3toUwFxMysEc8Fp2r0gF5zUuoAzMOmyv37HhnTJ3SpCWilCsZHPj+/7zjnm+vavskA7UTdSVTfOr1e/OEhUmcpltblxluzu598c1Ghe5bxQlbhxKuWg28nnT9cFrzYt3wj4//kTQtelaBpYNhOz+neNZH7jRF7q+j5OEuIFOHVj4qaB6+Eg9Vx/njKaenhGQmcyU0jD71mgJ7GRVQVBILW2G00hc3H9tbc6zglljC7SyA1x4Ew8pbUqkcfry6yF7j2ZuYzQMPWWYDhMnEnId3LDNUCInlowXzWX2U4wYyScgUU3y+CAfJKF1HuUCK0Bi0utBmSKnUlyOYKMRgf4mNqOxW45JRRgi+MONWsSMmxzqVDF69oCN8JgFLiPOE4TH4NRY5qyNFlGEY0ZnkKERi2ybIuOENmgSmnUtNutqrXIkaysoPgJwqUahU0yJ2EK7m1+/TYJCHtMF9Rgzdq6QuD8w5yENF64wYn19fp95u9BFf/Dyz2o5DJeVi7DEGU87yL3Ywwb03RF2O/OxK8FN+i/SP2MZLKtTW2LHS/ajqa+BQ25OzQMN4r68jvE7fHs+9Bpn4YspkGn5TTEDwxqF57jzkUxvncm5jl4bhnHOGRdBaYksVL16SIKsJXqo2rRM98J0/V2UrxYYYpKy7pveOZFpmCjagepndKFC7DHOGEx8Q2lUPOqrvc/dXpv9bOqwV2DctnwpwLIMD4ND+b9thYNuO7YUKZGoHJyVXJZXQ25hhyhICM3SVY0hrxwpUWNONrypnlRdX6S37GjIcMk9ClA6LMj46a+Xw1DjBLGVV2LTA8bgyhdi0zPyIqEU7pKmRWCIaNsGw2Al9tCaGGjlSYVnnW9XawVMFMIaPcWNfBuaRoEaAE14s4wjKIH0ACIjo45QefOhM7HnHjEMEPgMXTmaJiBOg/SOUgz40YJxb7vM4a5nVRtAzuGTRCQzb65Gucmwd+WoBjiBm9UQGf10Kg3cicgjjoX9aAjKEofT2GEpt+W5I/0ziWB7UA/0sz3dijwfMerzNw2Mt42Au3hXS5z+85IzPr/s5V/I677gvzS13I4xQ9fxsZzUv5vqI9rLcqtHnJtAOvDvyQKU05vhnBO6pf5f53ZH8LM0ZR/Nz8nt4kxHA0G8U6kzmfrQyOxSjm7S1qhXN4ej2bWSRtjhAX45HoNJgtZSrhJnGFzucAG0QSaTdd8TjJZqbbIrbAK+d02IBhMbSn+Ow3XNXwwmN2CNwdguwZ4+54ouuTizmk0Yiq+auNsfo6kcTlLydKzMScpvbuDibReD51gBHL/kAsJ74qtVCVs/RDp66qx36LXX48+Tf8BUEsDBBQAAgAIAKaVbFUVHmAbowAAAH8BAAApAAAAbm9u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KaVbFUfVIpqMAMAAMcOAAAiAAAAbm9uZS9mbGFzaF9wdWJsaXNoaW5nX3NldHRpbmdzLnhtbOWX3U/bMBDA3/tXWJl4XAPaJk0oLWL9kKqNgkhh8ITc2G1OOHbmj3blr985bkvZyha+JLY9VE3su9+d787nODn4Xggy49qAkq1or7kbES4zxUBOW9HZqP/2Y0SMpZJRoSRvRVJF5KDdSEo3FmDylFuLooYgRpr90rai3NpyP47n83kTTKn9rBLOIt80M1XEpeaGS8t1XAq6wD+7KLmJloQaAPwVSi7V2o0GIUkgHSnmBCfAWtEQne0LavIoDhJjml1PtXKSdZRQmujpuBW96fS6e913K5lA6ULBpQ+HaeOgH7b7lDHwDlCRwg0nOYdpjp5isObAbO6fYi+dxL8yKnJYM/WMjsLFS7uE44RyOuNLYzhCraVZjvrWtCdUGJ7Em0MrMfAhpJmFGXp2qx78nTghUleWStu21Q4RPw2uKPE9mGSiNowt38lYCYxt5RSWSTHmbEgLHqKdXoPso9BeRCa0ALFoRccllySlEpMLlgrI1rrGjY0FWyW1v5Q+1EAFOZOA1cfJURrdWg+LynKqDd/0ajVjfGSz9lflBCML5YiAa06sIhhdV+BTzslmCshEq6IaxRKxxAhAizPgc84OqlAtgfcZukQThUNNLMVScBssfHNwQ8Z8ojRyOZ1h4eI4mMBvPghcUmNuoXTl4076ZdDtXQ2G3d7Fjl8gZTMqswfCsZx4UdoX4dMFkcqu9DAcGXWGV0lhwKq5OmtrPj4N64rGPD9TNu7wDRRO0OfErwOygX7BlL+MlYck/o8e1Dab01m10f3mrdC4xQFTEpg4kWFLArnsgDWAGZVESbEgNMOmbHzbmIFyBkdCgwho83gPgz6WafU2hRk2SaUZ179HsoXERpn1lS58Mhnx518r6nZGGLNR7/SwMxqcD0aXV6PexSicRmv1eGv3TGLf1Lf3eH9ovMYWf3LaO68T+SEGoVaGemkt3HEdqePPdaROw5l0snEe1XIBe8w07BnsMgIKwCJ4RRXzlK+CUG3PXDF/zYb5B1b/+j4Ja68/7R0NPh1/6f7vu+CpcQhvqztTfOdek8RbL0B+pgAJBV6r/KG4vjW1P7zfTeLtU40G0u5ePtuNH1BLAwQUAAIACACmlWxVcVeUnRUBAADRAgAAHAAAAG5vbmUvZmxhc2hfc2tpbl9zZXR0aW5ncy54bWyNktFOgzAUhu99CoL3kE2NmrAmbuiN0SzZXuAAB9IMekh7IOHtrYUNVIjrVfv//9fTnjYyJ6m8FrWRpDb+yhc3nhelVJI+ILNUhflWzpons42fNMykgpQUo+JAka6g9MXtmxtR6JL/UWRrXsvkkOJY5mH9tI2vQoYa99vHePe8BNRQYJBAeio0NSqz+d1rvIrvJvlhOm1IZH52BxqmA4NmwbrBKBzXvW+gxRclK2DbZ2swmiE55/RMSVTvNRrbLmeKHEpjiT/6eIR9Cd1lM3MGZpwl5CgrFOs5xDk9pqCVhVOPXY0i12iL/BL7JCpISnzHLiHQ2eclMtx90e5pe8emwg/KUNSaqpqjcCK5hxmfwc7tVxZfUEsDBBQAAgAIAKaVbFXXm3CWKwMAAG8OAAAhAAAAbm9uZS9odG1sX3B1Ymxpc2hpbmdfc2V0dGluZ3MueG1s3VdNTxsxEL3nV1hbcWy2qJcKJUE0H2pUSBAbKJyQs3ayI7z21h9Jw6/veJ2EQANdKBGohyjZ8cyb8Zvxc7Zx+CsXZMa1ASWb0X79U0S4TBUDOW1G56Pexy8RMZZKRoWSvBlJFZHDVq1RuLEAkyXcWnQ1BGGkOShsM8qsLQ7ieD6f18EU2q8q4Szim3qq8rjQ3HBpuY4LQRf4ZRcFN9ESoQIAfnIll2GtWo2QRkA6UcwJToA1owEW+83mIoqDw5imN1OtnGRtJZQmejpuRh/a3c5+5/PKJ4B0IOfSs2FaaPRme0AZA5+figRuOck4TDMsFLmaA7OZ/xV770b8J0aJHLZMPUZb4d6lXYLjgnI65ctkaKHW0jTDeGtaEyoMb8SbppUbeAZpamGGld2Fh3onTojEFYXStmW1Q4gHxhVK/AhMY6I2ki2fyVgJpLYsCqckH3M2oDnOxGlPRmRCcxCLZjQsuCQJldhRsFRAuo4wbmws2LKTvaX3kQYqyLkEHDlOTpLoLmfYSppRbfhmLasV4/lMWz+UE4wslCMCbjixiiCnLsdfGSebxJOJVnlpFdRYYgRgxhnwOWeHJUFLwMcSXWGK3GEkzl8huA0Zfjq4JWM+URpxOZ3htKIdTMCvPwu4oMbcgdJVjXvJcb/Tve4POt3LPb9BymZUps8ExyHieWF3gk8XRCq7ikM6UuoML5vCgJVrVfZWf3kb1nOMfX6lbtzDN5A7QV8Tfk3IBvQOW76bLM9p/F8rqJw2o7PyoPvDW0LjEQdsScDEhRTVCuRS9yoAplQSJcWC0BSl2HjZmIFyBi1BIAK0eXmFIR7HtHyawgxFUmnG9dOQbCFRKNOe0rlvJiP+0mtGnfYIORt1z47ao/5Ff3R1PepejsIdtA6Pt6pnI/ZSvl3Z/VXxUNjHb6fsp2fdiyqED3DvlRrTTSrBDat4Db9X8ToLV9HpxjVUqQSUlmk4KiguAnLA3r+jQdn6FwCenJQwW688KO/gePz3u97aa7NNFkjCc/BBu9aHygQk3ZP+1+FxZ6dMQDUq3nYU/pWJ8LR6JYrvvbY04q3vNzW0339JbNV+A1BLAwQUAAIACACmlWxVjnP2+moAAADlAAAAGgAAAG5vbmUvaHRtbF9za2luX3NldHRpbmdzLmpzq+ZSAAKlHCUFK4VqMBvMTyotKcnP00vOzytJzSvRy8svyk0Eq1FSdgMDJR2civPLUosIKE1LTE5FMdTUyMLJBadKhIkmTuYuzpbI6goS01P1khKTs9OL8kvzUiDKnF1dDF2MlcCqarlqAVBLAwQUAAIACACmlWxVvH0190oAAABJAAAAFwAAAG5vbmUvbG9jYWxfc2V0dGluZ3MueG1ss7GvyM1RKEstKs7Mz7NVMtQzUFJIzUvOT8nMS7dVCg1x07VQUiguScxLSczJz0u1VcrLV1Kwt+OyyclPTswJTi0pASos1rfjAgBQSwMEFAACAAgA44YCU8PEmHZHAwAA4QkAABQAAAB1bml2ZXJzYWwvcGxheWVyLnhtbK1WW2/TMBR+7qT9h8jvi1sKbKuSIUCqeAA0qdzeKjc5TUwTO9jOsu7Xc+LcQ1qYRKVWyfH5Pp/L5+N6bx7TxHkApbkUPlm4c+KACGTIReSTr1/WVzfkzd3lhZcl7AjK4aFPcsFLAEuIE4IOFM8Mgu+ZiX3SM7jITJxMcam4OfpkOUfudqflglxezNBFaJ/ExmQrSouicLlGhIi0TPKSRLuBTGmmQIMwoGgVBnEa7Mr8HY3fVApqjhnoHjIzz9+4Jmk5HjUfkBRLV6qIvpjPF/THp4+bIIaUXXGhDRMBEAcrObOl3LHg8EmGeQK6tM28KsgNGFMGYW0zz6z44kY4WgU+qRy2KWjNItBuIiJCW7+GsyGoMI11y0S4FeyBR6zMbatrL9uijkTHUpkgNzX6AMedZCrctvaev0cnIvb2CdNxzacHuVj+A6+TsX7b8n0yFptRvku4jnGpD+ms00nQ4a5eamtsZfu1ke26ZCKOgl85VxDa12/tCZgvSLVhK3Mbp6uLABfwac0CI9XxPcJQurVs3FYpbqUU14JaDrfdfdNRkCbbPTCTK2hKNfMeeAjyM1PK9uvOqBw8OjLWWDoEe7RKuW5S1xAvNmny6h96U/qNWvNTn+uMBfyPxnxAorYmXITwuOboYyDFmhrAYpc212SJW+7ZxaTzXdo7TANTdxKwKZiIY5iKAM9+yAyjnZ2egoJiGl2CXI2wvYWT4JhHcYJfM8kwXj1JkzJ1mGToLZwEJzI4TEBb80ngTskCM9R5luEA+LN4f663HaHjlox02YrRoxPj0AtybWTKn6zSB3PSrKykz5zeywvn1KcBvc14C7men0OMJsEgrmYu7M8R4Fx44FBsBjxXtdXNcIhPzPryaTTgS9N9OWOa6VwatlllGc9xMHlWeTXnOM9GPiHsWZ6Y9/2EhpeHhY4Snr43pri+41mVxYY/gVPwsPxrsFhiqZ0YSr375PXNsseAWsTJONjemk7tuJeiqYPrUvtW/dp2NDdUrZVKZqck5dW9qDDVPHiHcoyUzEU4EoBtWE2vE5zHbxUwJ4E9ZrR4gcdDZj55iQ91zrevbruUrxe3DdbGdV9tXMXyjOuoDriTH60PUpuIV881fPwNUEsDBBQAAgAIAA2dfFXKyJk8AgcAAIQZAAAdAAAAdW5pdmVyc2FsL2NvbW1vbl9tZXNzYWdlcy5sbmetWd2r48YVfw/kfxgMF1pIN0khIZS7XsbyXFtcWdJK4717+4GYK43t4UoaVx/evXlKnvJSaAt9CgRa+kETUuhDn3yhfXDo/+H+JT0zkr32Josk74XdZSVxfufMmfP7nTPj8ycvkxiteJYLmT7uffjogx7iaSgjkc4f96b04ief9FBesDRisUz5414qe+hJ/913zmOWzks25/D/d99B6DzheQ6PeV89vXpGInrccwcBNgzi++bAIgH2TBxYeECsYICNy4A6wYCMTLvXH0lUwJ8FRzd8LtIUgkBypl/ksYj4+fs1ajcnDqXOJHCxTaxefyCLQiZowLLT0Gz8zBxhajp2MJgCsO33+jZbiTkrIIXopgT4ND8N2yeUmvYIEHEYgoG4EbEo7pDPiwJycSqqZQ5Jr++fnkHquLv0Ubnsmrvp0HQgbZ5XZU1DwgrLSEiUsizTiesA6Fr4mniBbxAAVdAODfyp6zoeJUOIUFWLSMq42hCRo1QWKC+XS5kVPEIi1QXFjjKcyE658S9NOwD3en31a9My6XUwcVSuaZmlCJw/mBPb8SbYOkKfzR4A3vWIT2wK6XTHDnV6fTfjOU8LnqHlQhayC54qs8AOnIvAcKY2rSsOnT2dEl/vvD2dDIh3pih9Rh0K69l98s86OHoGfn6goJ6Bs9MK6gpDAibYu6xyYngEXgyDK5OOe30j40yVzQtRLJDwl5kSJb5icVnVV62dTe52Soddt9aNXdwDFt42WRvOBPh3HVjOCMTSHEFYMlmy9A5Zci5/mf3opx9/8vLDjz7+cScgH0rKOoZCGumjD1oA2dRzrEoWAps8h/2m5nb9bxfR7f1fjG72zpRapg2l/d3v/vvP7f1XkOIbsfkm7YYCxfys1386xdfI2q7/aDZaTz0Pir+uXNPXSqIyZBGtJNeyRAu24qoprQR/oXUDyCGyuh+pD6GEF2nZyLyhM8FQXMA36pmGKlwgiMyyu/cqOSqLhczAXY4ikbObGEpO+VTVpr4vK15WNSeVhIGwRTJhIn3U7PrKthw81MU3garHI6Ui+0UB0hG8LvWVotN74OJFGksWoVnGAdDxEVsuYxHW4lrzwY3ZXWMUHr6C5gYkcCwfdG24e9PrkzRCw4ypxXZE8bBPPFjLdv313QmmgSaAtkbFdv3XAoXb9Z+7AY3N0diCv1QFMtisC5Ruvi5Qs3Yew7jEPjRPF9v73zYh1MqNff/K8YYqj0q4GVqyPH8hs+iocA+3uAnYtA0HuGHQA3DVV/fAUDICxsQs42HRDAZRYl3yNdVg2VCTAdWqoViWlDmkHnQo5gXX0Qq1FBZWMxWfSaBczGHM0nQA75p/jZVv4altjIMB3autxco0XLS0A77+IGUOCVLm/IgGjTHVaDCWPgfBgeHR6WLhXPb6zmUXi2sC8yT802RzMNiCFO50aqeDIVOyE9/VM4eqppWQZQ5vVEpArfSO5I+6ufEJjAA2NbH1BrmtUHdD21ysOMSRRTxrdATdwCBDRbCnU/PnwQU2Ld3UXy89dqcHRBatWBqqk0fI1J7ewbdIRPqbKnvt/9el+BSxolb/s7px2EPy/KxrPEe95g2MYEXBk2XR5FolrA7/lCgUxd8YQpuln+Z/P78/yM4cTPxvvT9HJ4sue9QYxFtmqv1uPXQk9SGBwAwDTCUwdsTtrcbK7cAErRu3OIK+sjPti6MTiZnOZHtr26kBbIlOxfDHkGMduQ/TTwJdqL2tPqYchq8PKO3tr8jANyl0nSt+k4ui0bPmc+v+qul8emM9GGOPmg01qUWOLkQAMhYJxB+1wJxOyC4DVYs4WsmVLONI0z8Wt7pNQG7LhH9/QJ5lMtFvY5bvyr9qU0/eJopqcV7l1O0wT+0Z3Hp/Dgh8+i75BHswxhjYNtTsYyi2xy2NgD4qFRb1d6MT8ChhRbiAdjyTZRq1BKrOZkNygQGsXjPdfJugW7Fd/ydpifJaLNVbVL/9WScQNdaBkpI92C9sWfD8V51B1Fr2GNVlR8FfFs1A04EuJT9wLi5gnJvNmiwoHhyHPBqbyBhvvmxjWB+ud6YTdTyHA3KLQzo1gQkPcmJlVYNMZAKvHjX7peqeTxcOphQb4wlw0Vcntfsvlui732/+kS7Q7ebvSRekXQkaztSDo1/NZkOWGQwVVBQxR+QlUxzsgqrujUCt9SEO0DZ/sEfIgOSi8fb+NwaCs+W3bhc8vc2wwQuBwsVm3cV0f4tCxeabEtK0vf+8i/3rnZcuNv9SmwnDdzrX9zIC5XK7/lOj3qlsUNMN8HCor5ogMbEIb6uhI4ITaljfOcVyLtuCGWNsQ5t5DY9HougK6BGyvzpSFyP6EsKSTP3q8b/P/tZkX11A1iIOOlk9v1LJ1fcb/f4p17+XnL9/8PPJ/wFQSwMEFAACAAgADZ18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NnXxVrRZfpMUFAABkHwAAJwAAAHVuaXZlcnNhbC9mbGFzaF9wdWJsaXNoaW5nX3NldHRpbmdzLnhtbOVZy27bRhTd+ysGLLKMZTu24xiSAlmmIiJ6RaSbGEVhjMiRODU5w3CGcpRVd90UKAp01VWBPtAA6Q/IQLtQf0T9kl6KNiVZsjRKIiNtFn5weM+ZO/fyvsjs41e+h7okFJSznLa9uaUhwmzuUNbJaSdW6f6BhoTEzMEeZySnMa6hx/mNbBC1PCpck0gJogIBDROHgcxprpTBYSZzcXGxSUUQxne5F0ngF5s29zNBSARhkoSZwMM9+CN7ARHaFYMCAfz4nF3B8hsbCGUTpip3Io8g6oDmjMaHwl7Jw8LVMolYC9vnnZBHzClyj4co7LRy2mcPd/Ud/eBaJqE6pj5hsU1EHhbjZXmIHYfGWmDPpK8JcgntuKDu9tauhi6oI92c9mBrJ+YB+cwsz4g9OTyOeYocrMDk1QY+kdjBEieXyY4haZMQ3EFEXoYRAdKptQlJSV7JdCFZcnoM+9S24A6KbZXTjq2zpl7Sm3qtqJ+dNCuJqsoIy7AquhLGrBjH+lmtbunmWdmqVlYGWfoLawXQqpop0zeauqnXLL15dmTUV0SoKzXG6NWCUVkR81w/Mg1r1Z1qheqqkEa5XlPDFOvVRqF2upJq5dOG3qwYtadnVr1esYzGGDV67iee8GxmOliyEFQ8CidDQrqR32KYepCgbsSFIBJSnIfDDrF4iUIEt7EniIa+CkjnWYQ9KntxVEMmPCckKIiA2LIZR2xOi6NQG9MlhKAYhHGaD/Yepeng4cHU0TPJ7uNjzdUymybIhsslv2Ptt7f2UvUf7S5W/xZFs5CgA8x6Fd65c+339lPtd/b3F6s/T81slzqE13AYjlL0rPpLzbczrgbbD5apcMtuWSwltl0oHfI680+uXEvR2PbYlrQLdYnc0LUdeZ4ZBQEP5bh4TC6mStxCk21zNhU78TVqcc9JvUb8FnFq2CcTBdc8p6wEktsaakOUe+DPekAYMjGDIk8l+NhOCUTUEpLKUXEvXUkXQoo9BHzQhRBUNWd8brs4FFNhnfonLqx2/osal0R8mZg7WbpV1PTABShOLkryOnPQcYgvoClRET8a9CVigzfwyx1efrcaRHIVeWvYf9NTFkRy2P9VInvY/1npuD4kJxXB56QlqCRKojzyHNTjEfLoOZieI0gjkQ//uQRN9keoHXJ/tAo9nERi5KkuJRfEeayy0Sls4UeAjAPdIzLZ4WVEX6MWafMQeAnugidhnYqEf3Ml4gALMSbF1zreS7oMo3asv7gXHxA7XQwd22rkEPHED+Ra+HEPMS6vcWAOG0eCjJziUGd0T+Vsm+/uhjTpgJ8/kDem+AX1Iw9/SPrUIBPUa3T5enZZxfFLNVDe1sXdUaDHwTuihhCn4JKEE27YUDAoi4gqoY0Z4szrIWxD1yfitNGlPBKwkiSIhFq8u4YJHh7T0VUHihvsGDokVKLc2t55sLu3//Dg0eFm5p+vf7u/EHTVDzc8HG+XNMTFhZOXMvLGlLcEd8s0pYa6MVMtAd06WSnjVlVzwZSljJwz0Chjb05cysCZuWsJcsH0tQS5YAabwZZ46Mf5ypl5EuaP8ApwIz5uoWgZnxvW6RyCURDNdn/ZTNyZzm9UR0PDx9qnmnqhWSwjcPRJxTIPVRJLjUMOl7YLqakdv8dSxIzmDBXZ6vDylyKqxL9VxJ+UDVQsD35UkX12UjgF5v5PhlK3agz7fzaQparJqW4q2aKuIlV/qiLVTNrWxkTLqqQCtCGdpKxCI+JRH/pm586KyvukeKXA/sDVYW1Z87+Rv9570E4S4HrylzV466NzOuz/5a/t+f00ysw6vfQ/NvvH/RrqE3tXZBKCfBi0VWTL0I+o6XH5TYD+/n7wB3PR+eB3pTxTHPxQe4KK0Dmg8vDy2yI0Ef23jTvNUNPPuqlXjaN65fgTKAkfqQWTq/Tz0dT3ovQ7xvRH2fiOTxn1wazxu4D0S25+b3crm5l/a2MD2Ka/jOc3/gVQSwMEFAACAAgADZ18VYX5TBCVAwAA4wwAACEAAAB1bml2ZXJzYWwvZmxhc2hfc2tpbl9zZXR0aW5ncy54bWyVV9tuGjEQfc9XIPoeCKUikTZI3CJFTZOoQXk37AAWXntle0np13d8Y72wCzSrSPHMOePxzPFYSdSW8tYOpKKCP7Z77eFNq5UsCymB6zlkOSMaWnkhYVIoLbLHtpYFtDsOJpiQH6A15WtlLMHWoulje1FoLfjtUnCNsW65kBlh7eG3J/uTdCzyEktgatdyVmQJ5TY/evfj6VUUv0d/PJhOHpoIS5HlhO9fxFrcLshyu5ai4CnSRuPZ9OmuibbZ5yAZ5VtEdh8Gk9mgCcmo0s8askpOs3vzXUfJJSgFqa1Wf9zvXWQxsgAWduranys58VbnGnNE21FFtaWN7szXRMvJGqpFHvRnveY6YGMw+n90xRE0/NGm74P+fX/UCGVkD7Ia/Pyhc5EXeZUw/T57GjdnI8XaFLTK6T1Me9PxRQ4TJMXrZzbpmu8iwRzIbHSxC4rRFNsgZOqk2DVfE9jXsjsxXwTyf8ZDIjF3Wwr2bppwND2MQhYMhmbIJJ2wcj61EV9vhcbLBMMVYQoBsakEveMJ30mhQpiqrcT9hi/K0wjkDSXiU7Aig4nLNwJW7SV+MhnbuRLnd7BFCUrYeWOUYWkska9Y1hNkZCyRH6Zbb5ztT+DHHscJehgT38zz1UcvcILLUK+wCl6z04u55Sra2hsCJhMpDK2s5jQD07WkY20upc5JTgknO7omGt+mXwa32NvDqKRz5PBKq9dVoqlmUCe3pSikwmTQ/elP6ztX43EU93CokX6BlfZHrdrKnpjHIpaCXV8Wug93KJtbtzQ+JY9tojVZbjJ8G1W75Xnxo3zKMMMa4SCf+UpEHJtYEykjcgtyLgS7dhsuNKhrwwt3aZvgh5K6xtb3L/FB6hrLi2wBcoZ6oBAEWbU53IauNwx/9SeFL0iD0/esweuoeoPxOKEHwUcGLwEgcrkJ18EtnCcrmKYMdsDCVpHFHrnpbIlC/ded2OjLCzBSXL0kowtaKtLPoFIq1dkU2Wvwn5hVLcE5Lmtek4Wyx6oMlDDby8CVaR+GpFFePB/t2gupEhj9deXDTlVqSQotPjSR4X6Xa390soMRp5mdP+iItq/xOA4TIvdVsc7QpRN7mYJ5sw7BDqKs8TRRzJQd9uoo1nM8Yud4NYcrCRCPV2u8iR6An7BfCCLT1wOk8iLUuB0bz4hvpp3WOOezXCedyOSaE/cko5yaf07c/x30r401869OuDXnMDcYEH3Df1BLAwQUAAIACAANnXxVwaFHpcAFAADuHgAAJgAAAHVuaXZlcnNhbC9odG1sX3B1Ymxpc2hpbmdfc2V0dGluZ3MueG1s5VnNbttGEL77KRYscoxlO7bjGJIDWaYjIvqLSDcxisJYkStx6yWX5S7lKKfeeilQFOippwL9QQOkLyAD7UF9EfVJOiRtSrJkaZVaDtIeLJur+b6dndn5M/NPX3sMdUkoKPcL2ub6hoaIb3OH+p2CdmIdP9zTkJDYdzDjPiloPtfQ04O1fBC1GBWuSaQEUYGAxhf7gSxorpTBfi53cXGxTkUQxt9yFkngF+s293JBSATxJQlzAcM9+CV7ARHaFYMCAfx43L+CHaytIZRPmarciRhB1AHNfRofCrOy9JiWS6Va2D7vhDzynRJnPERhp1XQPnm8rW/pe9cyKdMR9Ygfm0QcwGK8LPex49BYCcxM+oYgl9COC9pubmxr6II60i1ojza2Yh6Qz03zJOzp2XHMU+JgBF9ebeARiR0scfqY7hiSNgnBG0QcyDAiQDqxNiYpyWuZLaRLTs/HHrUt+AbFpipoR9ZZUz/Wm3qtpJ+dNCupqsoIy7AquhLGrBhH+lmtbunmWdmqVpYGWforawnQspop0zeauqnXLL15dmjUl0SoKzXC6NWiUVkS81I/NA1r2Z1qxeqykEa5XlPDlOrVRrF2upRq5dOG3qwYtednVr1esYzGCJXc+7Ebns9NBksegopH4XhISDfyWj6mDPLTjbgQREKGYzjsEIsfU4jgNmaCaOiLgHReRJhR2YujGhLhOSFBUQTEls04YgtaHIXaiC4lBMUgjLN8sPMkSweP9yaOnkt3Hx1rppb5LD82XC75PWu/ubGTqf9ke776tyiah/wcYL9X4Z17135nN9N+a3d3vvqz1Mx3qUN4DYdhkqKn1V9ovq1RNdh8tEiFW3bLYymx7ULpkNeZf3zlWorGtse2pF2oS+SGru2IMTMKAh7KUfEYX8yUuIUm3+b+ROzEz6jFmZN5jXgt4tSwBxHcOPY11IawZuDAekB8ZGIfijqV4FQ7Q4ioJSSVSTE/vpIuhhQzBAUbug6CquaUk20Xh2IijjOHxJXUPvisxiURn6f2TZduFTUZ2BzF2URJXvcddBTiC2hCVMQPB32J/MFb+HCHl98uB5FcRd4a9t/2lAWRHPZ/kcge9n9SOq4H2UhF8CVpCSqJkiiPmIN6PEKMnoPpOYK8EXnwl0vQeEOE2iH3klWGhUQi8VSXkgviPFXZ6BS28CJAxpHNiEx3+DKib1CLtHkIvAR3wZOwTkXKv74UcYCFGJHiax0fpG2FUTvSXz2ID4idLoYWbTlyCHHiBXIl/LiHfC6vcWAOG0eCJE5xqJN8p3K29fd3Q5ZlwM935I0JfkG9iOG7pM8MMka9QpevZpdlHL9QA+VtXdxNAj0O3oQaQpyCS1JO+MKGWkL9iKgS2thH3Gc9hG1o80ScNrqURwJW0gSRUov31zDFwzVNnjowPcKOoUNCJcqNza1H2zu7j/ee7K/n/v7q14dzQVcNcIPheLu0Ay7NHbWUkTfGugW4W8YnNdSNIWoB6NZRShm3rJpzxipl5IwJRhl7c8RSBk4NWguQc8atBcg5Q9cU9piHXpyvnKmbMHtmV4Ab8XGLJcv41LBOZxAkQTTd/eVzcSs6uzNNpoQbjWnrw3Wmpl5slsoIXHtSscx9lVRS45C1pe1CMmrH/6pSxCSjhIpsdXj5cwlV4k8V8WdlA5XKgx9UZF+cFE+Buf+jodSfGsP+Hw1kqWpyqptKtqirSNWfq0g100a1MdakKqkAjUcnLaTQejDqQafs3FsZ+TdJXSmU77gerCxPfhwZa+YsTeemrDTJrSZjWYN3Hjqnw/6f3spu7EdcSj6cY/7Dlp4ZAmJW2UYm8WgMuqf6/T/7949JCPJgdlaRLUPDoabH5dcB+uu7we++i84HvymlldLg+9ozVILWAJWHl9+UoEvov2vca0KavOemXjUO65WjlV54qnbjP4osc7fmS5+y9z8TL3yyFxGTb1XXYH3yHfXB2j9QSwMEFAACAAgADZ18VbTvSNjDAQAAeQYAAB8AAAB1bml2ZXJzYWwvaHRtbF9za2luX3NldHRpbmdzLmpzjZRPT4MwGMbvfoqlXs3CEMPmbQyWmHgw0ZvxUOCVkZW2abvpNH53KWyuLUVtL/TZb8/7B/p+XkzahQo0uZ18ds/d+cE+dxpoTYkdXNk6GdEbrSNJ6hKe6gZITQE5yP701x/560z4jBHtTPPDo7aVhh9i+pdXTKSJc4+F8GjSo+092ptHe/cF/rAqO1bVV2S0Od8pxei0YFQBVVPKRIM7Bl2uu2UW6MBsD+IP9BUXYJnehPMkHSXPjlESp6uFyRWs4Zge7lnFpjkutpVgO1r29DLJ0vXMpDcHDqJ94dseCBbxKotNgNRS3Slo3MDZXO9xkguQEspT3VEShV6Y4ByI4Rt06xfUMXYb6tD7WtbqRC9neps0xxUMuhRHWWiX1ja09fq7mz2n4F0d304czaOlRRB8ADGwGtbBGd/xAZdeZ+vEDilYpTsyQMNFGqaJFyUMlzWtjpaB3l5OJ6ttx7rXTYxpzkT581UEepvMuRnBSm9kXbPGuZH9bDDu3cZ3ZRufSP85LJT3vksn7r0vxOiYczTm0fhvc8tKRbmjR5+fJwgrhYtN006Udpq2TcBiC+KJMdLm/mIOCl+axWg9rugkdfH1DVBLAwQUAAIACAANnXxVv2Z6C2sAAAByAAAAHAAAAHVuaXZlcnNhbC9sb2NhbF9zZXR0aW5ncy54bWwNzDEOgzAMQNGdU1jeacvGQGBja5fCASziVpEcGxGrKrcn2x+e/jD9s8CPj5JMA3a3BwLrZjHpN+C6zG2PUJw0kphyQDWEaWwGsY3kze4VFtiFTj4WzjWcX5SrXNWTC0do4Vl/n8QR72NzAVBLAwQUAAIACAAOnXxVje6J1rlBAACFWwAAFwAAAHVuaXZlcnNhbC91bml2ZXJzYWwucG5n7bwJWJNX9y+KpYIVxNLaIoogk5ACSY0VjEyCKJOCQhUIgagkUsqkoYgJhGiRikMJk0RkiAODFgIymBiGRG39yABERBMxQFATUAIEE8IQSHKCtqDfcM75/v9773PuvV8f+2R49177t9Ze67fW2u9Lzu0L8F61ct1KLS2tVb4+XkFaWp8aaWl9gl+ho/nGMczCWvOyLCnI21OrtsvkjebDp9Eeez20tOrxevOHl2s+f3bMJyxJS8vg94X/l7Un3kRoaYWv8/Xy+P5k5Fj/GKe118NsSrVs7revshR7c1h6Z50u7ar/5sDXQchP74qW6237zQem77tzI9J3j5fFM9tl5iZxfUcz42DH7pvfcfxOp/2+jolxUHT88owVNR7Hb/eu3aml97V7Tdsfb3//TpA6XcOJpG8JjO5yKSnieCtGyorEx4dow9PFstLY2lnQQQ08Ld19wHcv+/8nL2++MXKb6+WwihoCYiOpA5qvYHltrEzuRu+uL+mrAcu0tLY5iR6Uv53L+UJL61QSnwr7YdWPXkLwJ1paxwJYy3PtVmhp3YPMhv6xOCQYuGfdu5nPeGfd5W+ethBPouQgd8Xbp+q5Ge9dwr/l4/SkiZ6q+NcVsMvfvZWo+hOdqn5l1KkViTWm6GHn4h6EulWClcDb3lbhKiFjj7S0Rl/lE2dHRxzMVKFJp8wtKKXz/BycJcbWaNNek2oYY8dMHVZM6bcmhMsY47PP2t1OTIeqKghpr0aM0l/Ed6INPtO65zYwWx/4ne5XFha+ql9fH59CmUuy8WlnXSR3eTx1d6Dq1VMz1QszNzEZCcbyXazZch6THLB1LT7qkh76rCveW+dhO4aiLMyjS+YjhG87BD7p5CHxKo1caMZnhrnbXbOhwLRhgaL2KKuFYnxM1N8nzPFA6zwwnrSBv70EwlRqMXaMf1U3fy11CL5JZk2KYSOUJH5+Xx19eppGgcT/dJ0CYxxKmXUG4HGmLS5HRVN9ROSs7Apv3qfxc9aYXO5iKndsGNi7K+j8RYzKihLdRqLjwdgi7jw1UgIHBIzEIxWoQaJY7sKUvs4QTeZhaDVVcsrl+KMDe9iCwUrpjxFaWlP1Jl59KQJsbGNJiNfQXjEksqGE0u6bDWOcAmjfFI2JNkj15w3QZ13EoOUeOuoK22fJpchebhPS8ZKeL5rQvDUecb0KZpshGo02pczbT7v2sK7NFR2sHCYrGNn2RH6h9ltFSkkyoqyhNC8Zv7eygmErQ87aF8eEJSaEAxvHU7qvuPPESruHnr2ReadVDVoMt6d4b9NqkRLInMSsT25om6NPiSVUNdIMlZp+tAxFT1mwcGFGFnfHDQSkLqujmJvUioAk4hsL9ZCHip9IpIUpl7dsZDfNw5yuslHy7SPLots69ddtOWUn4z7ciQ2ntiZ8Dqtz51cLVtUROFggBUQpFRXy2K0tmzCsTP1CXj9lFCful4/CsV67TXkd4YKDCXUgSRIdFfBzMv1VTXW6i78BwAiclYhdU+l2ftP05rCuRqBY1ZUf1PQEB2Ki4LIZSrpu8Sdat/GijUf6Bz29at1D9gMRWoRlSJ2rRWVsZM4ltDilPgmSMYGZtcrolgYkDrGbUW176nSJ1JLkguSjt0N06FRXHrsJ1WYfXlXTWHNDP4t9qKXGcm5/JbJoD2eslwfjaDWUUbY+6i94DTCSbqMkBErvUga2cpQ3zdjSFlgXXJ3tFB9d5KLD9kgprXGS2SfWTd8KGALhU3xrCUq2PHmOoLTFxRbhIl50+3HD3XWs0Rf9DBvnW6ADFMxci47WITO2xxmUh/BE0lciT2MYQWy872lGM+bUpdMpEesKEPfuphEopseAIJ72Q0zqLNWkr3b93aGpNZbGVlxvLfvpOtPvgJS2VprJofG8ZxTYD0rTkbjneMVbWzFDYo3fCdjNGiONCTGPvzEcEeyyC6u9Axenexe5izx6j2Jde5xcDeS0mnB1c0144vnMoAdCFc/7J4RqfhWBfn/g+mdah0I+AFcL0j2FfHSJzb6PiL3KW1fAlZFaSp6wE8I50inMVaggUkAoL1jNTnaoix7gDqKDX/aJPPPaSTCQe2O2KHcZleSGuRogflvXmEAvxEf5xqpgddN1d8x820BiLh1IklfaMjCo1Lz2CpOHOUJyEFD4tpcS6vM+dmyNvBKcQoKBTQb3QT0j9w8PiBI3UHOW9VZaGnAjAkY8EFgqov8emBKtddnjSNueBHjKCiUqgi1mz7X4Xx+OMiweME7c8Fle+WSYQZb4Ddq+8KEHOdisN7dm/ROCpUchhfBEMk+omSv2geKHUXyx6VlFVkEcxY11KBw6DcJZspPt8VPPplPo+u+CYoXoZ8bY0DesTNGprdrN4G2cVnlTcsaA/qMRjxhy8Oo+ngaS5zUarKEEh0417is8fXgKNBc2VK17ccE60/rf3qiC+Rjngw9BJgKlJ4c0obhriB0v7iLt4wQLIg3e1hFilRsKClImw5fv5ea+kTe5DLCP3CqXnwRS+jEmDV19B2ujW9hztwGkOQKdI8KyXoWrDkLnmhPfGysry77nlZXIU+cY6fQhNKWlXH8SBdFuQ6UCKTqlvjrpSJr+85ExIZkrshLtRntTF4DSk1PJEX45o/A2jjzt3R4SxR7jwHNlKHMmljTdOEBcoy9XMpThBuk8JZBA4dGL87gNvqb0eRW3swUWEiG078G4hOMy2O3mfLiqVEQb3nxzOHy6BZpgyebu2uuLvphEvVM3t+DwpNNnsnxKTW0ARo7W2iTRKaD23Z2CzrYpr0Tqt0kGG7IoqIvJZFTNmCb73Nia87nhrZ5Xo6IHzTd0CvSKv6SEAoWJlpnfx0ITs+u7kEFXkc6kmLMfiI0GGUGNj9+cuWOTUA/LSdXW8AN3h6dXeQD+gr0RItWTunEhJ0G13+WOAr38v0l2+mns1r3OJyvryZtrmsSYbhb0yeKs1X+l4FPYJp0vLCySF3Lfr4KzBUvodlK/jZl3K/90CQMr0ze4qZI5pvkK/udXqZf0utcNMmIan1zxrnXX0nL9E8EUUFP5nELf+Uu2ltbgL03/9Q+jB4Bpg9pmnxtq/svVY7t9tAr7Guzz3G6Njpr35wBGXoif3k0+dIS13NBYg1pTWV2+jPLw2l11FqUpPzZVwnKw0nv4+dcjy6dxYyMc12lq9dx4iwRInU8ZmAi8ImPHVy6OjEd31qmHRmJpSueDxOmSYZdg26a8l9futPZFLq4SI5LjsRO19jN5RunoRp9QwhpDkpwZX7EoZLv7ZHYKifZyPbxZbpuZPPuLZLalU876YASq4AERp5IVZ953Y84aQfk5fL/VIk1JtGcP9VjLLI2opLbcWAO1vm/O7F5NGmOOlf818y5JaJtJl2bUpXEprhcDVl7gkkUnHu+kauquL4OBfbulB3JnVzIPGn+7HQLfGWsmXLoGS5R2roLcf7kZHxRqBPdH8xctWAsyfkYc0QBlTrFVQhN9AASVrQs/gF6/NMLSuAnXScF5T4f4mFpW+DDQpoU90s41gI1B24WW6wGmhdO+Q3v/0uDbxN3pmYjAhv693r7l22znmsW5a2ZXtBNaJ9iSws7mSwZJi/a+DJq97EHLfWHiDUAU955QJudT+6447fIosvG2aRrq3dqb4HfWpDQ3sWXC8AI7YHEBb1aIT5nYNlN/1Km0/Hi/r6XYcnV28hHmaPjK1cPJd0smFwrXe38U6BFK9Qu3HEtY9Ru+tGCZ8W0JODTwbTfUe6qtI/+GAVRmYtclPkZbGk3QH9oS6s51VvLzlqF1XpGw4YTRpNiI2W07s5uffce5ld9+p4R3WDAHaFncyrsliKst4nOrvW20x9esq1jxmtmMrXMPOF6LT47zG0/FGnwGcdEEqJbWt5tFD9D5KTKZgQKSHWRrE20iP366YAVprHzfM0cONdjssPnZRY/dFigNQBt0Jq76CV8q/Sqvfe2e6JyB50chiTvJ1ISyJBvvBHsJfnIRxDYsqvzeLd1nvZEBN0N1ZttZzfmBR/n8IUiKtD5bQfPB/eW7mT3DBWanGafQPSE+2QHZjB/GvMeTimxEfrELQvOeTO9S9PzlMCWOVWtDozfSxQt7LmblK4qNpdvKJxmGq4yfwB94W4/csBPeXrRdVedmdmauTbSLFSTlfrMythOeJ9uMUAdfRAwE4xr/AOAn7k59MLgZv2pyk/bETron6qcGEAm7FzO1BR+WjfF5k3PDJFten+dve7TWetFwb5Jee2s1pA30cq623FH5+3TJHz2fzhUwcsAbxevl3ee5juWgpcH5KYPhGfx4ppYiFG4O2Q55fDXZDFW+K1a1n4nexPK2Czo2qug+rziTjzq5ZBgb7UGuFuWSPibwrcbgjGbLz7qO/7GLXHTkaET9q2KLv1Uu7Q34cvwqlL+0NlU5tnLLpgofMa1UFm7M/coZsAEq84cvypRZSa5TdKiQoMN/00RzWIqUZdL96Ip6DdN7E3RO+JFMOPBNlLZm35JMS2K/pY9HGdIAR+KWBCH723Wkez8nzUbvoXVeSzaT1eO58+1dze2tW+smqz6Q8jZK+0Z+IvmH/nahiZn6h1LxyyumEn/fRXIZgD1v18nONal41IyH/HZtq3pzj8L2fOL5tcS/iPNFa1jKkfbYdRND4SDo9GaburhOXE2N8/mXJYLI46RFSugq1j/JK332FkrbakE9kx9SO1eZlWTicXxsaQSx5F791tdtlSlPeFj/3wGBkdRxW0PBms1uizs12zi+QR67vXuwee5y05D7bu5XJhBM+Vb6kkp3LwrntUmnE7tCHl3BkWucJZ6o3yx104L/eLNEbLulVLXonhPTyaFpiGgNSfQa5zcnAa2qvjGCCjpeFFtk5y/qBs7zmEENhoNfnduQlJ6RDPegdtzSNKvkQHTX2fAlCoaEOa3lUD+ByuBQaedqyGeiyhtrCiFP279oSCSNcaTPugoXJaIaxls/hZjtjNV4ZcAvl/GuTW6o2w6ArwPkBwrEAbbo325sSnBYVBiJLPzS+SjuhPLZ72DAV9LjZ4LT+6L6nXZ1zOTmGy9pdFBa/zN348wXAaOXT8/QzFJv5ufbDMH0SclmzoAt0LknV0IMAhfBhvX+dKQ97dNrdzo258dXfv569tnOPMvNqCf3qPjPf8Cuqkg8v20xd2Wy/WM3lgj7dEiz+Ny00cP9LcoWK3bkY28I1Dt8pjLr1RKvtQp9Tot2bINMaUz1k0c2ODRl4Gw8s3tV73SSyeF6QC+Rq1J8PAHxbet4q84Nev/VBcndX/DzlB3otQFy0mrXsOm9hoQTeR2xSzYuCpvOPbP/rDT6XmmyvKxks81lFx7TeHqvW8Dj5tUEWFZH2dKu5Z9OjN1RMpk+utEslbGjZTpqNT+g6y4Md/6CiWGu5XpU6spfk9IQR/p5+8hDlzYveiDQSUy7dlhgqQPGZX/3AymWIFxxdq9Z+7MUZcVPDMyWCU4zfjb+CxI+TVgf32kXtWT/BO6GLjr73jZvNxNp/dl4m+gORZKXp0TBE62t2Cn2+bXAnIRG7lky6l6dKbbHcV9x2rIidQ7etdzW5/DthB1wLn0863zU0bDtoxjamWT8YW7PFfjfllL5KGJH/zqT6NsRQ0yK6cJC9i1sJxvEPuINY/C3HPCwrXEh0w0BbwikrmY/vibPzfrDaZeJ05Iv2WgruIMzj4SvfzHJ/PZllG6Y99QW7fkCc+NHeNXdP16PYoQZSyni7vxkesfhIv2ZLTOBho+ed70WWn4m7zYAbNjdT9jZ8xxuTFg0tzT/NDr2VGssubTkrQkzV3v2B09s085YAT5XYWmN+iC5EtNGDwnwxsIVp/faRLc+KcCHaoqBXnVU2h8Wmbtj+WDgIlaTXvnrzIjArm1RI/jQybJ94F0PrTfc/4BOhnx1npCWJUEgr0gGV2SGFyICbIv4JYy33y2N8EMPuzGRGSI5wKbA/vgfD5YYIIvxehGUBXj7X6v+nHVxsWTYaHGj5//44YRc3XShdwj87a+gCOxAUlljs4Q2Ny4dJqrnh1p5lxNnyugtioWiM+lKx9J2zfveyrF4IWl9QayhSaJx40DAelTbVvXW3dRjER/QNc996r6mqEx/vUHyYwDoXZnbr9VqxRO/oTq4B/sJpfDZ+yEDJGcARRQdW1SwVg6WuyBbKmZuUorlIsyUq8yqyKbHzyNoyIHpyHJJbhitRJnPXUIS+IAwNzdrJI7iAIpaqh2cjJuGGZncpjz9i+q+JOJcx72ZhZp6vJa3a8fK832RQ8zcz4tsxEAKskzxQxaMc0q1UJz3T87XuJ/PPY0uKkQMYOBJrrcoxfhkBNVKXDdd33dQZz6ZpSBQCAi6pvGjPV3uUUnAdqb1BgAJ8fHhkR9k00TWKcpWkpW2oiNEUCiW73DPeIO5XfKFubYSc4yIHFk2jyrqKOZzN+zKtTQEt8Hghat8dd6KVAgMdtIz2+Qm+8L2sKMR1JxkewJb6e+Rw6au7q1T0Lj8AXLrxSXiHUB83kqChRZq+Rrv48nsq0C6YvaCaATV3fh2dITx1SqfmwRmK1v5GwFuMJJE1Z8h9H4PtJ++Ve4CBOxEUYFGDaSGDrKIQGG/+DCvPiNIVKCedZ8OY1wf1YEIb9j3FSgtOmzTLd2Xs0U3zBpwkJGNt94JhhoInbB7rnehBCP2vLA8+aWxaDN2GsTzRpxTz4mwjywiDVBJX+mxhRNKBewzpvS2Crn/diz1dl8Ct+iLawXL5Lk6YdFtpTWx4dSc0+l5yQnf7C+cO2jDRm6Qx/dKRv0Bn6MmPXuJ5X1low2tFxdL/WMq4ecqBGQfiKnlbmNXk2hnA7LniT1weckOumISyjxDhWpLa72qfzeJ6qb2JIclVukPseWo8DZ4WAgrn9ua7HhJr/esi1uyYZ6ydhi03JO8X5LUwJaCHZdqhHyPRJ1247u8W7pvispurARv7OKInN/Kr7r33oEx4o1PDk8VaMlzV/bubuvsCE+0oSTaGbHiw2i0+KKGcSRLwc5dFxbSK2i2Z0x2EPlJ7iwRRlEpQi4VV2zfgcOcQ80IiKv3sppibr7+PdmWjNGapNlsXNDUra3xPHt8wzYrkYr3cMfK3DXmcm8TsKv1A2n9jw6gV4sO35fgRz3WUV7AOJENuczZv0JuaGQNMDIA7Cp3X9RkbOiyyDPbwNaMujb5yYNm4fxnSGfr2RVebn6Pr8CzlwqwE43zjHuMAvyxJ2YHth0dwV+0yg7dlvi/anL/N3riF9vzEn0YPBBNVb+6VtW1XsUc8Y+cEaXAt4bl1cXWDHModvbDt6rcJyzdMdPybCSUw9s+ZGdOEJMS6/L5I+gG+kJL3LfFVfBJrma7LrH9F/1gA/OU8/KdwKq1M1cS1dkt1815wVaIU5E4B6HeuPr5nUyPIbtdu7Cu4oguvt9Q4Ob9rHOiyTXL2eBrASvPiFRcJtZu+gBwy6Kp5gHeDk2VlxBX4TpCjc9/4oe+vSd7HWNeHg8A+ZnnvAFojbzRvDfPi6s6ACx/Emrqu79q4KAdYINJ27HepZQRmO35zPFZLfusfp8TtsM8Y7rgk9mTu6hlInbup2ypuUykaKgJDQE+8Q5ranhzMzOvo9F+mxC1mFc6iCaZt9+UqlAGv6BcCflrdIzLbagwgnbYJrGDzEFXSnXld4BJb5gaJqQQ5FUmADYBGZRegPUv9N6OoO71dmege5Zk6dN4pavNM6YUNzPK1+ho0K/088h9cLUjX7a+/FOfZfsIq8PIBdpiclstLLTS5LNcOQE50lC+Zq18Ktgt7pvvha0f6KXpTfHGTeczrTLvoQ6ViZJSgdGDkUCbijif7n0J/kHbyg/dTKxujKXmIFyLcP3g3nSsmRjsBVzqkebDaD3EgiPX5MczCz4F6IzwR1Dm7uzZr/0KzUi2ZsWM5sKKnUw3kecQm1bJsCWI37A1bF8Hu9u3mKxkNtoSzCn6rVDbHoL2jD6XDdFHodEP2mGgTK9ZH68wN7OY0EJDZjPqMNpqF7dU6cBrLG0gWfHDTM1zZ8UNHkC7JTC+9ftwqTtZv+iPEG7hXRjoLzQB7OjOhqxiHaL1lRE1buL249UOuv0q7iW9Iifx3qAv7C/kjHqTc/lsFzl6A6t7FRInkn6wb/ojW57V6r5usZJVaYWmfLqjiJygMO8lj6/RRSoamhiGX7Mt7YQNSwWfN3R4/92/FdxYV5iZATu4SA1iH3QVfevYlbw5qsRwHUrxp/IGDkaobeniJLkFShk2PS9ZDLtyp4VIG8zWBCbmhuZLrXHbf/blRU1nEtZlZyGrlJuAwrr4S7UAMMa13b9QNrW4jpdX4Z/bPja3TglPn3zVef9Mlk/eu7tXCyDnaLvVE1VubZgeIln3KwsUn0lfNet0/T0rcGXrlK+Iqo6ReDP0dcjdz3P5e1R7GfRVbe8tX9d92v/qO+HoXw1gn7yL5Y7Ynwa/eC868oY2Ycc7aLJ1G+5++p5EeK/vWb9H17pbF3j63TJDW7cf++zfFClG/6oSVrk3KNoC55+P1NuYhrUN/67e45XgMkvZqN4kFPwS+W7BZ7S6bndlr7oJI/EWcE0OZTHibdSOQkGW6dLlibfwBINvvLzy5td3v7clf3orJvZbc4ugf4ce/002/c/wf3d47RaJ4t76gwLl+cSwtsFMOIYAOtk1XDfeIqFd8Ju6NQqf2jrX1wwCL52giP113nBSVUZOupOEktHGn19sX4pZeOT847ofDQaifabakomI2kVm4hH851f8UcukUcZ7yK3zd0CxA8DhpSMQbMyq59F+Yrd4v/OZZSLhyQ/OQTWVVlxMf1Uy4OEDGpt5vGdprZHTmNI0y9/FAoV2JzKgyMlN+qif1jS1Ocahxy/CfrSxxGQpz8srTI/xYjpTuxaud7Z0NIQ+S4ZA9i4pxUY9inh8ZbokZizq8RVKQHXoMyQEEvGB0rGDpU1DrtHQhVMRh7AQeyvSrMjlA5yk0ymL8516v9dcRwr/1fWU8PqcpsJ82VLfSWvSGfCNHUiqvINnomgR5zMR1JIS0Afwt04EQGVlW0jYPSPoEw5f52EgkMR/iq7gzdwaPd+2hH9xGfGc9tCzAUb/F8Ix5zPL76yCBP6zuSd9oPycf4757P9jk5gX4IoDnXxKxb+aexkBDbx/+18qyJrE6v2C6UcNfOCa3HvOf7rGreHeqkM3Cfmyyn+1M3q/iFAo2j+drPEr//uPoAFdS2dbisfrTtqQ0JwirtsmEjo/fvnOWON/AVvjVb3ff9s0RPjnemtetotX/sJtRZX9q8X3VB/6odPmw6gKM2j2p819JXhcojZBz8bCuX3t5Vtxduyfr23Fl9h8FBycy1wslNB86Ie9HwF4oi037mkOLA7SLP3dh8jZsjL1w2n9Z9G+C5FOtl6+U3zio+vaq2nlkGNE895pLjaP+gFFDMhPO9XQXlPhz0xa4agGzt8PiAb74LqVcK7JH/AjDXXnM8W+/686MPhvDO8oI9CnkNWJ6YPiKz0fkEcAkUeX6x6c7k8RRCwY7i7mvh79J/n1OXqc/G/epj924QDGbTjAcpQ6vGeBgJvZLW4Tv7S0v4nHq0KTaMLTunDU9FpyJRO9aOUStwoYQ6T/LMlV9MDIZVjmZHCdUzoKF08NFLy8egCKCHefn8hIIchm7Kt4+4GwpcPKniqgkR9rh7NkaBiTXvkDg6NfxtZylmGn7WiicbJiKg+My7uPjjiIGAA7iBnNIyJwoo4CWYYpnn3mMVW3x44d/5wIAzKbNO2x8PUZkfe6BkFy7v5EEEBsJ+7gIKn7OI2tdb7KbXem/A2WWhkFYrDF3iivrzCGWnIfpUOjOmhPSMdVCz6YYmbNaNJnifFfIXr3gDKGyu0Jy1LDQhI4afKr2/n+DV0NcZA8CyaKhDrcoyrgN5TVtPRRtrMtzMO+NpBHXUpGqBrMikA9YtRhPrYTjIQGmYrBER8c5SqaWJn6J8QeJ3RakcfgCWwtiBnRlpcPA2kP11hKHvN6/MGv69zTc9jJhjljyFmUK2DXLiBlCs1XIXrt8++nu3LAVCKyzORwDnIES6IUy3kPd+Ypa9iZe6e34qO5IWbMfeQwdy4q9AMT6z8RI47BVmeFSyqHyahUX1e4jtz45nC060kgv5rgr+nVxztCagl8VnO46AFZCeCJkVDfW/vP/zqaGoGxkp9IQlOJ8hPkfh5mYLs8/YOTjAAidwe2SP9EeIYSvKI2mEOw1ALv42i16RfyVt1lTzaMc6dYLiTsANldhGnbYyf3toR6b3rC7xSJ0o+u78XDBk7AZY0d4VW0ug9v01Rt3QfflNEv2ri94j5qsA0IQZkv38ntVtjeA5PGnmqPc90S+UTMPrqD6IYhG//zO4Czmy80f/vsBDwJ4eW2u74Vi47Ugdgv3S7qCQcKMToCebvNiH0i5x5df7yRJu3OOHjCwWjktJqs7K2CMWhHTwnWzfDwB7LjbnJk+/wKgoBWxeOxQxzHEWyXqA+/V3RhdOlIbhKgLec25XEPuTNbpsIce/JhQJkIY/yDjbEXYVlSOrcnXFsqmkKFRxggihpgxiWJz4lYVmYNiE0O8Cnis0UdBCwDy56SbtnlCSSgNbYN2iQkg9v6zIwX6f4wDbGxZFlaEJ1fdmMlawx5Cm4jK4xxzXjTMC+N0hNPDYfekrSj4FBZTUsdn2uu/E95+v/h4Qu9oaaFijHY9HdNkCKfqGKMUNykhUNXPb0SnGcp5urdf+YDTOQNnHQLMbRNEkV/YgLTNFabPui7/i9r9P4rvaNc09TOVKkQ8lTizJ2nUYEuKMJ02gzR15Iuz6W4yNYqx9txaPmLwPRj8iJO+sgb73pOu3p0SzU8jfNl9dkBRXu1rpnq96eC+XPq283qr9Sqofx2c7y3tJniTsOM7iSmKQyjdN5hCuXEThasRE7Mv+7nOLmWRq+uqXABPo2SVQV+ZYCbEKaWpX83nR/0AuQ22dJ5/05fMUHdcXactRZIfAeeLImdbJWVeUiDK34eJXK+WoWTmuGG33gnO6nnQ9yfm+xgD5UfGpQC/urUcYL29FvrbNnXfMMaL5jUP1q3jZ3A9Pa5G7fYyxLXrZlb8cdNoeUX/K77Ob8rsGteTrQOZ+CmJi1Z1kHvbKdgLTfOd+ovzXixEzc1UGXWTz4rmH0xdChsyj9gkiEK+jPZD3NS3RXkhct0xXNBrEEhUp322vIsNli3/cZfZ82lVW5H8uqm4pjX5kkeUpK1TePFnRzX/dzfRfsXb0mktUX7B3g9W2clCJLW56x9G29Mg7xEAf66M12VRhqW/pENyY2KPZUWy6R+oRoKnD871FQmPC6SvveFdnujyIkHoAhNSYFNWSgNp2piElMn28uKCgv4ZicnrFN4ssYyel9ZMpeinvh9de1C3THTgSmbngdFYmXa8BSKCkND9G8v7MHXj5Fme1LphdIcvJaQbx05PdVO3JrTNavT0KXP3RKI/fl3TC93TPT6dLxZDyNN7rgFBzEXufHtBKP7ppLRc+Y21I6oe39qF3AA2DpTAZfXxCx0pOij0KAEQfQp4oPrkd460/CJEg59/QSPXVhj99m7hSOkLWZqUZWZqEr4uYo7eJJQHhpaVbIR9RP1tkkTweJqgRUhCPiE/wr1XusqWyPw64CRGOS3kTrDoimszkyYd+xAsrdBE7f7SvrFeMkVaXeWCfLRurWSPMxEiWxNzZzPfbcMZbzIM7vAdmSsgsFogg1Ep2qs94Vg3XH0uxipDy7QEw2vN0O/Hp+S5maZdOYQfcOO8pap3hVhYoAtilqWEgG19ohVbCa3Bf+G322Ckj5AfXq/2eIqAkHdF1BwN6aY8D0wbntDhux9KAbsBwpdPhVFJ4DMAAyInnQLgD26/R6IXWu3EhpWG9U/GRWXyitYEPTJ7yItF+1JGBCgPaXJsAFh0YUXkkUes+fbGzoPTvUO1LMzTfbfR+7/S2yriuR+bBqIc/PL4cN/UhNcZZvP7QlkgVsMJgi8FCYZmU0dw0q9zXrT/rhPttcdrFhryxqTH3JnF7hMXQt0w4rHRQ9QxaTRxrYGWtQlPd8wI4LHO0pxPkDN8TQnyLqz5jvkHfnsdyZIhygOE7+0TbBbrhFbKqtSx8kb8W7PTfQ1hq7PQlk8bPUnemCobQeAT9iUBMFBoD2ll+XGd95FnXgUrp5JiIDpvCOx0e9FnsY5BD7KVSZEBRUCBBb19losFHIQ3sXPEUatlLeKG0iwbUPkaSbIbUqv8/5E7S3dTnm7nZ/HsYuoa3Fb4DvDaL8eKcKSp+twc1+m8MRfmNv8Yg9PQjOcYp7cojvmy4L+cr+C/I2FBV+aF4qRRZjBMvx+xAZRsXFeTXVHeJcoB0HbjizbrimdvcEjaDZ1o0atflllC1EweQXHW1BLcUMH8GmedNVn7bZGeQ2d+s/YjknhnKmRnxFUdRiubd4c4A07lv6eWm6xMmEgs19tzc75sLTaYIGo73euPAV2YMpRTTtLFett/FB8FK28QI/9JPNePbktMX2CRH+8sEgrW7BuW/SpstOpQ8YRQERx8q39k3EggM25GqR6NaRXBJaTIaD3hrssemDOzF0FsPZzxIqiul7tG2J365LQU0wIJUJKnjab6s7K0/9jy6mA3QYsp4o4kO+LR1eieQWyXQVNQ5DvRFkruvzfbW/LE5Q5s/sTyG+HnnRrzQlL+Kby7hW9DnWpc68C1clJAe81siboiT69IG+3DbiUlNAifITfzUhgdhuWvGfmE0zRA9LwBrO02KRv7V/lJ/kei/yrOAuSPfG2VD0Xq+I1l6KCcc7LhxcfGHBW8+iY6HdT6u4K0xZvtbd7WwYQuCEpqO1/Scl7dcOwag9tJE+2SJVmZr9ui3CbzA10VRK6bv3FkGxOi/skp1j7sDGR16Z8W6V+DNn6V73/Bj1ywxA/kNTCEAkXjkCVAzbp8XJhlbt0kr5mLnhR8MOfO/Km0yfjqwNxU+6uyrqH6UtdX4eum4odqI6tN/s/rxWN+4k6Me4+c+tpePqY98FE1aWQOlNVhdkXuXa+ZT3ohGHIAGac92cN8yvQaGCmC3dX8bQ9PUE+sLotSX7NPbUuC+YrLelKcua85SbRl8TmpGwL1/7SkJot/FDGQtlEXKDfU6m2/9bbKU7dPJ9Sly5OETwt2YRizk7jpIkH1TNE1esRZ7r4dLR0cFo19jRQ3RfoOJy4a0H/vqhfUOYZRKJarYpJgiaCb/7YP+Cng3BX4E2b7b4Cr5g7HaJStvChsvOwH4Oy2mZAacqRarqiuniWS1eFFLMd3t8LOA4QPXBP63T/weBkXmtPs/heNKH1VYiggQxjpNtTLqEsKaLoQlLVuY6cgsOz67tkgF1hEdkVPzEEJyortlUTYt9jefU4G8a4apNRYmK9T1BmabR7g0NOg4W1ZyxUByr3Nm3obwCFdRnqgaOCbOO+WT0iPRx+uvL98jEiTx1HyE+p6FQdb+QjItoPlZrH39IGE3y3g9XSBFiJgmT81gFfeQZWy87ErEcWoebM5zaiWGmvnNqE4+g7t0zYAjHQG/TekDAoNcdjVmqpZzwT/ShYZzdAFxyo41Hkrl2laUn5KC/PdPLK83kdxNPfoylk/cpCPpNTY7NwD2dw9BH2cwhSmlJKZ3Kbtrd0VC2hGzOu4VFEVufl6M/BOYEsuWZ6GkRxtVU7vJLnC9lXeQl1dU94gk2PGMtEIdefHc1g3Gr0j8kZBb9jgrvtFZf0jG+D3ANyLJexIF/4QfbhkiN1dsohaxrmm5cFVV6yNBw5Yn6Lko93QjhD1l2rqauRLYBJZs2uYeU6kYSJrrInuHbSooaP1mkhcyJ1pMZNPG99q4pPbXlJa+5rJEEebBTfxPv5jIwhsEU2lIqLoWWJL3IWJEmnL9O7kdcO5g3DABtZ3U7i6++1813QTt7+hR94EGAT1rHxlulGB05+Trn+TV1FMthhuSc3hLjTPCwhOsytwKR5tcWwD2B10OWnuOrZub1hhTG+Q9VVoBuLorINQmmNUB03EQagy5LbN7qc31jhAfiskNmEgoi/Wf4A5dy7W1n/iz6ZdUq8oKC3dLqY3h9kEceq/NnjvRflsTLX6MmvujLlzccYG2mmTdFQV9eeQm1lcg+q3AuCOUwt7StcdnAokJlDBGwEjy1ol4Ly2quq9JdSiulqF6MTgLULLHDPFXgLdveP8lM+3LYLdigHX/RBI30qbOWdd/w5qOlmDAGA5b83HzF/92dk0/s0XOL233q7NgLYOhsS2bZAH7UQW8Ncav7wibJXpOH0P3unZ69RL/pxE8HVREy7+vj0eGUWLETa15XUKu+r+5PR1kcAs7L+9wlQDDIasLJoyFpws4SgROrEa5zpwuP37xLCryPummat/M/FQ9W5ehYWnOx3QwssP+jusjVt3P73M1DCpXVq1IzMqd6X+YL5DCJUqVpPT5TP2Kmnn3rTh4sPBqrk9I0W+Zs4L1wIMg05tshLQIuLXlMlzHFEbRI18ylunj1d5yZfpW7MgoX9qSvumwVAd32VIk9nnEKaGE5SVan3e9V+h86mlM0l/4nqBjszEKcMcdS1skBtYP6djZp0LC1QETGu0+IlWzUkQjnKP+1VH3xJTy2l48pgaCg9hdrVtCS3yt7IFDd/nPq4dbYzMUE1INre8yF7I7wK9CiXloheY23L67C7pA8kaJofQ9GD+IolRMFARpatUYLd0lZr2uTdXtRj4R9BBFuwMvl+Yip86c8CDPcD+w4u4dbs88Us1Avy4/9A+g+kfxsStQj14iG8DaqU0x+XkTsEqvVjfG/ruVxlzF5n1MdYfVKoE4/VyDsYHv059p6qEtcMdVUklpX2lRFdM2bj6MlzzYj1yGK56OD15LlK++mqyHYUVII1zflYm8cHgIhD884STQi/Xp1iZlW3ft807QLxyA3N/CeZD8g31v45nVbHjnnHu0G2GrM0szIlqRO3iHP6ebzOYst1rB3uhC0Talz6yyRt6R62vNxeDUpPv4N5ea6KW4RkNftB2cJogBG4LXL8AEjdN081QUJ7iXlcwy9JSgD/G/HC81zpXPzDWNxMkjjRdbf234W0wfbhB6icVoB4iJTIEaFcl+/Q6Yd4WvDyYZw0asnsiLxgtGEPFiLyOH96zSYqNgxYLvQ5vI/79HlCGy0Ps0EuspIdLYJ1bW/8FRbYAHL1Ro1e/tgOqMcLD5rN7xlJmWFvR1FNvspFXCUiWXJNoYEmUGxa7IPhXYNu3qZPZLvTh2wzRSdYTdtJylvD1SCbIkrfcMFn4soN5h/vuPBlNiy0Kzjbi9EyJ7L8rMhGxpU97SXvwVLTTK7ZF3sV1aX1XQtwTSxKRKeGtUtReejGPUUH65wBZl9CPD/ebMZDgp411VVbqd+aBJGRh6obE4oUqPOZIvT66x287SuPFHFVBcn2IBu58qJlur7m40fKgZtgjP2fzIZ6ugYyUQPcMTYa/BqoLZm3FwTk2rsH7GuIKapxp/AIjZyiKntizP7aaCgkb6M4dsOBR8+JmA37s6/6jMwV4RFCnwtgUl96+cfun5vBymx9BV9NDs8YzRO1kvgETdOr89JaTjVEQSgO+O2hlD0JIBmXkF8yfK2D7pJnLiuMt2aPXbKftiGwmwp0kbMwjktYIrDq9k0eHJRy5h/ELy8C/ody/gPp/xeQngHYy6kD8yz1hGArToIq/QDaboIeUaWoizPY7SXcnjd8cgmiYzNspoeAC0/aYWHBy3VpD1+qo7pFD1JxczYb2jaiKpj/2AK3Sni4OPlbybx/5/1zWR1FLlWyvgTXYcKfam24oSkt+f/9Pt/5AHXilfucEiWKUQ6IHP/6FkmdmHmFZ18a6kxMT5JNAylFH+7Lxo/s9vOTj0wd9NHu+JT+Z+L/vROFhezMFOzgqmonN+m+JKjdXIdaQVHtkE35By75e0MiNWfZlJP7RHK1UeuEv0T67pY/2RtXA0ks1Sezwb7c7iuSAsDckytcP1c1GSlpkdCGxghlS+uUV8FOvvWnjxSlvE2CLN8ZO5BXsHrhHB2unPh99cAqFlz1nNCvjOtMZZkEAeOcz3tQb/+yABl4YQHkI/yuUfAOjgt8sg8UF+AftN1lYtB/PO/ltb6yoJct8LcOKZSqe7aZXpp8ZCOasvL2QgzCAzlycFtNHaKfVrXNVlYg501v7RHfADUIkKqFAwuRahRV3r70vAcjywQKRGxsG2Nk6tcmCT11ptgxxuXukln4fEe3pj/VkRlnDTOyYIF+vjnL0vP4QXsQ/fImTBEsAOzAYyvYTQepOcqaYbu5UjZSpUBRcfJc42RqTrvNLq+wkNhiQt4HNs9BmUvuRV8t8UiKxZTq39tymbPRRdOPa/sZ7huyk4wPo4YcKITyi6Gmy3OTCz7ZOJfvkV50kKBlLIweFFw5aCMrh4UORHLg8C6y/+n9QaxM6do7lRFHPsitA5qqZ0hfJT5yiICg6v/BHnTVlsC6OHlBWk06L0ieV4FWYNJAFUa1t6cQ4A0qz7E1i7o5XAfi8UGAubJZ6TbkwHZ5K6Hgo+1j7Nc1PsnzXjaabw/XERj/wPNe94TpIlpxNk9/kuD9ldBSV56rJ155RkQeiREHsU6bbN6vgRhQf3t+6kIzLHRcYv2BE/ZSYLYPPTU23UYQTunPh2fuTOAMtmrqBdGNVVQYsdFcdsnT3HubPX6FT4My6AvEQE21SUTOMtxUVUcxu+LT0AQ7ccIlvbDo3rMNKpR7uMiTHIH73rJn5AZQU8moa+rS7YEOH9RZNJGnzmvj70HBA72JpTaHqXt0ZuRazrt2ubaZZlUdsqVEu1Jde8Sz4huGqE892sZhtfhvGCIMVWSoy0QpRWkr5c2F4s5m1jzb0hiciHWH8lsLPsgrZ0se7a8FfZhDPEY+TDvLb32UFso/yiQ52/83J160NaLNnq4Lb3ube/ZKj+nCvbGYvflLz9lriv7gP29aiUG4MfbBd/fRqPOacL63padAL6niI/MzDFcuxB/uYMw+VqZwOWj+cYvUvAelqbGF5ILVvgCrDx52Z2RNFugtPPazZblHgv+1fayfh13VF0IWbo1RW1S1q1tfhIk8a3HdSfSJIqk54St9wqUPXGc4yhBgNCKugIVGBoygzIePzrw4a5Z2FFpLiEEZf0BTAWFABDQ7jsGx8gbaGi09A67Zv1vsTMyVpad/3nv4cKAtjyDyDJgIrXwq8kwfuvE58uMxZagXu6ZxvVvMEhnyZhiDaSI7fravMN+dK/Jcec6+OMaXlvwg92OsVbAc8d7/0vb8l/d1YSK+jb184QcNDKkliEN38dwdRwi2RrXOCwOj6hZ27XJ47MZ6/wI93oZFal//eJ3P6BeiB8nef3H/u99IaNEUPv2LHH/XnHT6D+B+ICxlMQkk+PwvRI1GANPmOW6NmJlSs0jXmQmzWtVILC4xWW2nUj60mStSdqZHq5cNfj0vFqj+GBG5y67dUnEK5YC6aKlzp2Tqc7TrZDPFPZ1CK7/jSu0oEISl49rqYsO1z0Vo6qbx9+qyMldjhcHV9JlHEkf1tWLrXnXfaq27R1e3yfHF6tUsuRX9lSke+zq/h16WX5UniEonzv24yurEOdSL5hsLpp36xqhWlOknwf1N69sMfUeoWs2UV0QfKrI0g4rzIPmCYRr079aLjaEmuWsNQkVRp0hqtVCRJ5DToOJcamPd31n7mhzfW7PsVGwF7G6prZFVb8jfmSsgYfLc4dTA5z+63z04209ROf4rWZotLnlSH6hfnCxBPT44d39rMLAvoEAvb7R6a84za1amOPtPt7BJPv/l7+P/0zH6k964Se9q+vQ0PUWumlZ39VDiplkhqkf9qDspNFlEing2HCduGZf2uCu3BAYebhLM/Co4OVTfxVGkvCVTlBei03XrZnN5tWUnNb17lQu/cvZERHuQWGLBVgkDVa+iuSHqCMSAfXClKP1OXDGIz0g/SseLLkseExDr+c9W1xahXpxAxYs8VW0Yjq66QzBR9veGWWuV0USfIgnIGKY/7fjYvQSAtVdhGOvq5uU7dTBhvJA00YWpb+yfRaTD0TWybcPHOfecwStAdLbVw52x99piaBG8+qZxDZ6jG5DYIht+1mjK+bN9ZXP5Y+S4KyAxS9E40JFkTxp+tblhb2xRFKKYC25fQXl4b/QEOJWaU7d/T1HOfCdxZnU1TlVt1jaH6QxeU8crwN75KCIyPcD7LuyVrAOJNryMyPZ7Fl06CqQ36lfGTuPGeO6ycayy5ZbuvPEZwv3pylnHvXxEv2BXIcm/siMf3UjvlUDHQ2aL9wBy6cR4mSh6iIkNBl5kO87ZJzG8be86aNoLZofIk3Wm5KcpuHrKZnzl8gpP3NTTj8NUh1+1wla7N146jnK9ibjI3dg8r4LS2008vpiNKAg60pNWXBnfMC45Qo1rI86GVUvCV2at0eUP2UEpvz7BuAHzUxqkR7ZIEHKDm5QYh6SLcY1i8Nmy4tN8sIbhkuoZIq4LqqwDBhQKFAu3FKNrh1EJ1cPUX0pezn7sna9qRA8e1/bsFoZCtVmFrcUwg/sCK0kASBARvQDKtAaEw5OOHOpJa6m9QX4jua5J2CdK65L5PqThKN+BhyznkDsDHo8dSUgysp8WBxU4tthvOXKVEW+sYfF7IcKIobI6/04VYt+Bqjt4iJVbTyESqoq3ZT+l2Ii2KJgg2vC56L3skIbCGHbKH0l0VKrrXVJwIZsc3uPvGO/e2ySxzGs/DifJJyvnu7gV80C2XHqSi2eDSclVx7qwe7nKVUfD5ZhCpgIM5wjC/PANSiteiivLYi4c5zDRTKfubPi7WPw2NHZHb5BZNi1g4HikgY5x1dasWl0xW/AKwMrcizPiRQKFu6DKS+eofZi3BCNkUSHfqe02v/JOR3PB/d+bRdz+srhGNhi9vzn+VKNDX6F+OhSnO7cJl3KnLOUSIfOwQ88Imi2Lo6oBn51XTFmpv35SqM2RSvyMQzehA4zEOr/tIvdfiWyInyuewnpJQ8eq75QNFAh6t4tSwgraG9NhhWSSs3oTWaUUTIUisHJMitI5XJUdK1alFzKTqk68pr9h/wMncNftA176Uhmfl3JbZjwX4eboQdR/SfDOHEV1ZT5fCHDv+jHJ9ekSvYe1stJq2E24FxA+8ZTZEnKnNfgZJpfciVIlMy90KjZUYaDUyHRyQ2clEiU4nwyqTFlFQfYk/UB88nBHWSoJ7VhhOlqxtkMGYIquAz+f3jBpLRKcaRiVRrzAHAot2wlYdz253MM3N55SSYjjqyqxZrmKzQMHYl3bmHS6aBqqipTeLeSzBlsY8dQy4q4iSnlNi0tlGByCuvqDcryB1JAtlURP3eo7qKp7NiyxF9uDcWEh6Ry2iFKhUseG1Wy48vdhfP8EwIh19VhpkD3C1Vp+Ne84+BkQH6/TKypV9hWeTgeksCj2Xn6n5rPfxdOduLkWxmSzPgBnmcv3z81VVnP4OdjO+PoY2ksTkafyJa7nghJRKrrQGj+CJvQiIHBl46V4rkOwDkwelW90o225NgUp8Ai0C/PuDk+4dKT2wJ6C+3AdjIiM1cH6uk7YeYcJfTIxZeVuGPNpTbNUPJAMbBjjTiIIY3X86f23cIEtP5KivbhKVd51l7IWFyBJfkeVAAXg/WNpWFUXa8rA4aSmqC77shtTgmn8B7/VOcs/f0ofzD5UZ63dh3Rctf0NQbBTpw99UdZo+kP04ABmPikV++m95tkjPU0V8Tij3CNXa+rWmOQquzRdiSLxW57/tdsxNAsxiecKFc+GDnQyL0j3ggYKz14a2gWNLLmjs4JvP1zX6Fs0oOhlaQJ6JAWVrw9FwfOlXXzaC7LJ9h9u6Ybt1zkzVx7pLX61hnS6zy2DVm6ybD/rgrRrVopusP82ih/1fVyzpCUO10/D+423a7KhcW4ynV5ui49W3kWo8hQCOlfBktQdCH3KBB//gbqPdSqOUkZxkjtedzE9exT+d1XKtlt7Oe2KLd2kAqNLDyt/99NQXXDDIkAo81AFJdTnrgPbo4cGyBA+c8wKJ2A+f7puxx0d1FyhHtKdfaopre+aPNEXgjEHH+qbAv5UHzNBYU/xxuZuFnhM1kK9T1z0S6Tuq2afaqCNJgEJ4nr7wwTNhrTR8hrKIlRd57nYkb2AJ1E96qg5xD9FFw8aAGNnqXxuGlMDyc8R0BPuHt6r4Yva3p98psF9hTt1PUUbZhk70oj0O3mYqwd1CsSVBP6U8eRTM1/GITd2wScNW0/V4iOfid4CoHNlo81KLg2/h9yC5x5K/f5PX5G/ymNbJ5+DckPYgqhqF2ilxnfmWjSE190c6MoU7IWssygcfv2686NqR1OFHgsqLsO3tB7aA4Z3XymL64FWIvLBbXKNV0PZo3n6R6SfJKO/+735xvq7DpY6nmdpLdCu+M9JSsDy3a6fC6IfhRhtdCANe+bKHaocgmuKU3hjlCks4j1rGb5xMCqUFRbIRYKWDuIoZiBDelfTORfcCMbgB8Mqa0C7SVvelwZBQIZ86AVccW1IEpGw8Pe7zgqlQK18+vtq91aMvBqurBGS92if6MG4FRphWkxrwyNL4tdNvAcrSpNzDpJjHBod5HqDzYcYHBi8i3gsHJrRgt3yUphUcZWBGblh1jDuIrDUbkeloodxs33AzCPKRK8wN3U6QuA3siymLbuckfQDJL7oSH9rSwJ966ENRXFJmpRy0Ycq6a0SNb2PxWIuxUF0nLm9sGdq1tlO9rdm6QneE3q1i80JB78TTNriz6iFl2/zOTfxW0jbj/LxFHqqpgijq8PQ7c4D9QqVRK1qQRfo344Qz97lvGDJfTc4bQho1pQpB0eMMvYH2vHY75XxH2m3BwUltel/Gi5LCsfoRJHsA683SwZ/WxOZSzR+bY08RDM59PTsxejBkCEQa3i0ceAINRAJ5QYLytbMFej59xKx5DrYyW92VcNCv2Frki65oN1aHBrAl0viIInphWj2vBzjVKEqPsf1DVj9Afj1LrPC/JSHHivP7AXDAcYo49A6edoe1iFLbltOx4V6xa6ByhTsAkIg2hBG5l+hjU8tFFgtlcC1P5LQVAfXjPrkWwJq5444QUr4lm1slD81HvJtICo8VqWIChZtGHIBiZH+LFky5JSdgYPRVC8N9eLWGsI+oFXLfOmlmrn1tfhjzwpcokdE4d5PTd7R+fsfdnOceWumftuCdx0dCcdNqiOVPMHc6oM4Vff0ORgyUup81qxU4x+b0NdCInO8I7NEDw/7Kmclz6ZqOZqgc7QGGfDafPqbaAtunS/9pJl7Bc/Po1/gashaSoETcKT7PCDzEBiA3FUmIaHMmY7seV+dFNKssIGV2dsgEfS6ybgA5PdCasEYecjZaqHH8PIamdwWSz3WFZePdxH6nMEqKaC52qc4WSHFSfeoBS9n550yvLV4YMNvyB15RidIIrHGY4fWvov8sK/Bu2IjE9gM1OGfwLe/4ciiVjUFlK7ZBDDDv82eJNsaGfi7RRIEEWCZ4CXNzenUyfwshgUrs61xb3YoA/J1IYrPUc9zBBVblavUI7lPk9In1HEGLK9a87M/upqJhQ8jIkefSgp21w73EyMEDs81S74rhiMaakOzuPN9hf5Ao7x55VGz/G6iq7s3K/dAm3eyiab2PAwQKHIfVG/FFo5W65uaKjnv/IKVmR0ncxXIXFME09BUwdwABaMUw9WaqHwuUb01q1NVq8f4VzLAubGMa1BO+/uSm6Gxe7ZhAruCoMcrLChrMdmffHFBr5VjWPehY+d6Q4xdsrJq/FeLHqwTzJYKZicrOGFf61n7q0VqBaH4vbCA489iyPW/KgevAIwSbFjLfacO6KzGn8+yvw57zXBkLc89YSDfJ/8K3u73D6MsLMSPd1Jv7xZHGULaHzSEhpal3G+3ED5PuhlFvOcgjiyru/Yw/VhngR7lS9HPVnPfZJzlthRaoPj7gT8hitNWIcVnfsW7SBlbHnoCQaIz2bTsoNqtHHWnAK0AKb+FHOdudiOWJCfMkc9dUQ5C/3Hdv6UOyMqeVkfKf6uqGwOyEWFa24xED8a8qBuZNNbgteTKk4bUsZIa2Lahay1Ve8bbgUFrWl9tkJxUPD9RRKnK0TqVm/7WNfA7tTpf7J/Om7uiLDYU9jIlSXC861vGFu2sqem+C4w3wWX5w4GqX1/Xh1AnHn0W4HLivDB91GIYxqAapb/Q/HsT/rwsTcpsQUOHY7ROBbPRf/a/wyXf8KSYgDJWbV1sbGC6wrJaoGCEX8lYqQElFPwyv75b096+eGZj6rxrypUaxvq5BGeOVs8J1JMkYrCbW+6b88u1gA/FA6qTMrUHtUyY0vdqXSSHGdw7nRw/lk+c/WMEazZXMTTo6ZWwZdbJXO04+bwalhVVenJ0DUQoPAqhvtKQ+khL3c2afD7UJv3TU0ns4berLOpAs6VTJbHXHGViCPqbgOd6sCtt7IXfuD51ZeE8Qmtb1n/v5d6PcrW2W9Qbhwa/My8Wfnjad1eAV63noZ//B1BLAwQUAAIACAAOnXxVWlnzP00AAABqAAAAGwAAAHVuaXZlcnNhbC91bml2ZXJzYWwucG5nLnhtbLOxr8jNUShLLSrOzM+zVTLUM1Cyt+PlsikoSi3LTC1XqACKAQUhQEmh0lbJxAjBLc9MKcmwVTI3MUWIZaRmpmeU2CqZmlrCBfWBRgIAUEsDBBQAAgAIAKmVbFX2sQ5CowUAAKUVAAAgAAAAdmlkZW9sZWN0dXJlL2NvbW1vbl9tZXNzYWdlcy5sbmetWN9vozgQfl9p/wcLqdKdtNfd073sQ5uKEKdFJZgDk7T3glxwUmsB5/iRNvfX39hAmtztCshWqqJiNN+Mv/lmPObq5jVL0Y4XpZD5tfH75RcD8TyWicg310ZI5799NVBZsTxhqcz5tZFLA91MPn64Slm+qdmGw/8fPyB0lfGyhMdyop7enpFIrg1vGpmWhYPAnjo4Mn3bjBxzip1oalr3ESXRFN/arjG5laiCv2eOnvhG5DkEgeRaL5SpSPjV5xZ1nBNCKVlEnulix5hMZVXJDE1ZcR6aay7tW5PaxI2mIQC7gTFx2U5sWAUUoqca4PPyPOwAU2q7t4BoxjEYiCeRimqPAl5VwMW5qI49w8YkOJ9BSryOPiq3Y7kLZzYB2ny/YU1Dwg7rREiUs6LQxI0A9BzzEftRYGEAVdCERkHoecSneAYRKrWIrE6bhIgS5bJCZb3dyqLiCRK5FhQ7YTiTo7gJ7m03Avd6f+2y7dj0MVoQxTWtixyB83dz4hJ/YTon6Ov1O8B7Pg6wS4FO745QYky8gpc8r3iBts+ykmPwlMwiNyLzyCKhS1vFoYs/QxzozLvhYor9C1XSF5RQ2E/3KrgY4WgJfr4jqCU4O09QKxMIWJj+fcOJ5WNYmEUrm94ZE6vgTMnmRVTPSATbQjUlvmNp3eir7Z197rpOZ3pe2ze6uKcs/tZnbZEF1N9j5JBbEgWgBLCzZLZl+R45ciPRL398/fL69cuv/UAu9YnTVHPk4gdIk/odZweqWYJU4LfXLvR90FcrDjvQxap242BdrI+yRs9sx1Xf3wn+oksT9CeKtuWrF7GEhbzuFfeMLEzIH0ia+raltAEalEWx/9RUfF09ywLclSgRJXtKIavKp0qoer9tpN+kVaouAb0jkRkT+WW/65XrEHOm87sAYZm3qlAPmwKkE3itpp1S7Cdw8ZKnkiVoXXAAJAFi220q4rZ/tZLzUrbvi6KtZDMIVsQHdrEuZIa2rCxfZJGcsHwcTx+w7VoEEmnRI3DVZw/AsD8BY0NR8LjqB4MoTZ2fVhcr2wUCI6rlqCSR1WUFac+2Ka+4jlaorbC4OWP5WoI+Ug7Hrs4deNdi6U2TY4audRdN6aH6HFbn8fNAOxDXd/N7nM265Cc5642pRYMx5QGqA8qRjLEg98aE3I+xeMQwX8BPn83RoAN12xVVV7QxUzWS7tszSKlpJ2RdwoqiBEpLZ6Qc5yXAcCK41DadH7SGBrQ7wzdixyGMIuFFL80kpI7t4oja1IHUtY99VtDjLDyDmQyOKvuvaG7ajj4Z/qtXttdTBkt2LI/V+BozJYQ9vEtEot+pWtFR/12LfxCr2v520bZGd4YfLi5HxnPSTX9QRqyqeLat+lwrmtvwz4lC9YUfhjBk6+f5PwyB75KZo7Hxp/NzMp6OyVFvED/J1PBsvXck7aSJ4ZSG+sZwsKbDrVwCTueqP0r0NqTa+VoOx2hr/7Aw3HKFp4FNwXbFn0pR9Y4iui4GH266LM4/1SBKEvowzp6QBBzJuoh1t+wn6Q2jJemwMMCyG7dOzpkW5+huDBtKRQbsJQMwwwXu+G+OhxMeV7JOE13EqfimjwjYbp3x/w9y6wJu+2o1ZWUn4uaEuvmZKFqSGqfeiFHqUIeD1XFUhudrJAinOuYA7mdzOP7W6z4LasPe32WWZk1jy2QGS72RUkIcanuRZak5DbzWT5Wo0v5R4mB4Z7qgQXVXglsSDNLflD54IqDPambVrSmFW9NQwHnoOAHcCrHbRDSv07SMYVjPz0AA+hsU/AoBrQ9Qg67vHZ66srUC0lguf62GfSLrELpxSJuTukpFPtjWM8OgtfTUYTrYzjEfW7MBl5mD1aEJN6Zd7x9hvzzmymsn1XF8vfVHDeJ3zXWo/ZI4qpdo46VMoWucWh6eSv1B9erz0ffVfwFQSwMEFAACAAgAqZVsVRUeYBujAAAAfwEAADEAAAB2aWRlb2xlY3R1cmU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plWxVp4ruNgwFAADlGQAAKgAAAHZpZGVvbGVjdHVyZS9mbGFzaF9wdWJsaXNoaW5nX3NldHRpbmdzLnhtbO1ZX2/iOBB/76ewctrHLfTvtRVQsTRoo6XAkbTdPlUmMeCrY2dth5Z9uk9zH+w+yY0TCFAKNdW2t6e7SqiKPb+fx+OZ8UxSOX+MGRoTqajgVWdvt+wgwkMRUT6sOldB8+OJg5TGPMJMcFJ1uHDQeW2nkqR9RtXIJ1qDqEJAw9VZoqvOSOvkrFR6eHjYpSqRZlawVAO/2g1FXEokUYRrIksJwxP4pycJUc6UwYIAfrHgU1htZwehSs50KaKUEUSjqnNNIyJaJNSpJE2G1cgp5ZJ9HN4PpUh51BBMSCSH/arzy0H2N5PJ2S5oTLgxi6rBoBnWZziKqFEEM59+J2hE6HAEGoPRHmikR1XnoFw2LCBdWmXJuPPdY8PSEGAGrqf0MdE4whrnj/l6kgyIhPMgqqZlSoB0aWxBUpNHXQzkQ9GE45iGAcwgY6yqcxHc9dym23PbDffuqtfKVbVGBF7Qcq0wfsu72Ea+23N9tx24vbtPXmdLxGtWcS/rXmtLzI37yfeCbVdq1y+3hXQ/d9pbYeqB12lvYYdG57Jbb99utaPPt1231/LaX+6CTqcVeN05KvPKBf+rlJZduQIuL1K56LB6lMZ9jimD/PHEaxXRkIEYlkMSiCaF6BpgpoiDfk/I8LcUM6onkKggztA9IUldJRDlPRNPVcfEiDOnywlBMQiyIlZP94tg3ds/Xdp7KV9+vq9n1awUCaw7Elq8s/p75aNC/9PDzeqvUbQCCTTBfNISw3fX/uh4nipPypvVf07Nytgk9jaWMsugq+q/aL79w/n5Hxwfb1ZhzWoVrDUOR5DZ9SwxL47MpKixPQ41HcOlQZ7oOkgZ89MkEVLPc/viYKHEGprKQPCl4DHPqC9YVJwaifskauOYTC9Ell+I/j3lTRDec9AAIp3BkXYSwpGPOdzDVMMxhwWHSvtKU53dv82pdF1SzNAVp1AoEHTprxx7OMJSLYV2cUTm6gtrXbgcc3Pnz2vlcKqIjWDbZCvFYJdWtJKMqUiVPeIaSpDYSrKTaka5lWhvlhgtdc6j2UbYjSFr2QjekL6i2s7EAhU6II8PhA2oCR6tQkkIt1L7kWo0KCAoFnancyNSFqGJSBGj9wRpgUBROC+kRwQtllxoIEWcjUJROHUYNKbkgUTnNgvdwhJxCkiTnBjR+QrfUvod9clASOAleAwlK4zTqXvtvp64CH3Q/AfxJ1ipudJ4ZoMPecnmtS/crx+MAXE0xlBkbkcOWZDEiX4TfjxBXOgZDswRmtyQHXpEo2zOZm/WC47wOPMk4x0ZKfgQhQPIOWEihBRKeUpsCUPMkeBsgnAIIa+MX2ZJCEZyD8yp1asVzOHgNNnTkI4hgoSMiLTac3lv/+Dw6PjXk9Oz3dJff/z5cSNoWiRCHjfL5VViY2OzYI180pi8gFvTaryAWttwWONev+JK82GNfKZgt8Y+bUSsgSvtiB1yTVPyAnhDa/ICckODsoJtChmbVBUt4D2z2Xoj8K694PYucL8GywRZNKzWNZWSKbuer8KyivgnLsI6VwEYzLWqVFy/c9VruL5VpTLzHatMZsfZ7ljVXl8syy5TG3QX6gIrFeDiHeZVBFy9jMZQN0XvllnfIZLfKSx+RHOSh9bbhMWrjuvfk1L+q6b76XviNzKe7156nzqti/+D9x80Yv5UvCBdeiNavKhb/ihgZmLKaYyZbwr74ktC7eiwXCk9P7WzA2zLn2ZqO38DUEsDBBQAAgAIAKmVbFWPdlX+bwIAAIcIAAAkAAAAdmlkZW9sZWN0dXJlL2ZsYXNoX3NraW5fc2V0dGluZ3MueG1snVbbjtowEH3vV6DtB9AlEISUIiVcRFV2QQs/YMgQLBw7sie0/H1t5wYkWdgmL3jmnLmcsR08daJ8/K3T8faCCbkBRMojZSyFrUPDny8hVWTHIAxSRMFfxt8HvusMfa9rITX4UZxBltj5fDIb9FuxlwQko/xkkG4Q9HttSC5kTFgZdupM3emoDWwq2DAawpIqnDGIgaMm9UauH7RmSEgEQaRhjn1aYYxcdmRvKp5N/dHr9DOgFsJEfP1h3lagSNJkTTiwLP3Q8dt1qMALIKGel1HON28bQwGDPUK4+h9RCvLXiRq/I3Jtyl2YefxCiAOtWyRFykOzi3oD132Kb6hb+Ivvdg88briBapq3u9E8XyFucgHMYFzHd54iF6Raz5/vcWVEVm9EnkCqh9Wiru6hFnhM4x0nlD2xs5HGoM8i3FTcd/p++/lFIRjS5IbxIEnG2GbFz4bmbccmgdAHXmsob1OMnHn/Wpj85/UV5iFFBvak3N1sZ6qovs/GKFPwusUq86mj+LMUkcid5dLmaI6oC+YoBWtKRVIUCz3UPFy5rJKtUrSa24vtKuutvcJPJrnpQJjKsaWtgq0lKH1Mi4v4KvC9p+J8gBKp3IOqce49FWeeMqb2EoDXSDVXPqdmsayKuq7mgYUgrGPFl3DAcnJ35jJBUxxP1UezQSLxajbZOu+OnMHnNCZIBdcOBFU01+DJOEyIJNfXOosh1exVCWv9lSiDqYLQ4GmjbPWpHfeaKNaT0Tg508hat/qLOz7oqXjdO2OGBG6+9b/hshNEhu8lJO+91Z2xdY9pDG9Cb/FEijhBr3tlsvOpxqB/mz8g/wBQSwMEFAACAAgAqZVsVXyfhAoCBQAAXRkAACkAAAB2aWRlb2xlY3R1cmUvaHRtbF9wdWJsaXNoaW5nX3NldHRpbmdzLnhtbO1Z3W7iOBS+71NYWc3lFPq7bQVUlAZNNPwtpO30qjKJAW8dO2M7tMzVPs0+2D7JHicQoBRqultGK22lqopzvs/Hx+d8Pk5Ll88RQ2MiFRW87BzsFx1EeCBCyodl58avfz5zkNKYh5gJTsoOFw66rOyV4qTPqBr1iNZgqhDQcHUR67Iz0jq+KBSenp72qYqleStYooFf7QciKsSSKMI1kYWY4Qn80ZOYKGfKYEEAv5HgU1hlbw+hUsbUFGHCCKJh2bmlIRENEuhEki86Yk4hM+zj4HEoRcLDmmBCIjnsl51fjtKfmU1Gdk0jwk1UVAUGzbC+wGFIjR+Y9egPgkaEDkfgMMTsiYZ6VHaOikXDAtaFVZaUO1s8Niw1AVHgekofEY1DrHH2mM0nyYBI2A6iKlomBEiXxhYsNXnW+UA2FE44jmjgwxtkYlV2rv2Hrlt3u26r5j7cdBuZq9YI3/MbrhWm1/Cut7HvdN2e2/Ld7sOV194S8Z5Z3GbVa2yJuXOvep6/7UytanNbSOdLu7UVpup77dYWcai1m51q636rFX2577jdhtf6+uC32w3f68xRaVYu5F+psJzKJUh5kcjFhNWjJOpzTBnIx4usVUSDADEsh8QXdQrVNcBMEQf9HpPhbwlmVE9Ap6DO0CMhcVXFUORdU09lx9SIM6fLCMExKLK8Vs8P82I9ODxfWnshm36+rlfdLOX61RkJLXbs/kHxJPf//Hiz+2scLYF+xphPGmK4c+9PTudSeVbc7P5rbpbGRtdbWMpUQVfdfzN8h8fz/T86Pd3swprZSlhrHIxA2fVMmBdHZlbUxB4Hmo7h0CAvfB0kjPWSOBZSz7V9cTB3Yg1NaSD4UvGYZ9QXLMx3jUR9ErZwBCXcqXMHDaCuGWxgOyYc9TCHQ5dq2NQgR6ikrzTV6WFbn1pXJcUM3XAKXQFBzd7KJgcjLNVSIecbYg66oNKBozALbva81g4nitgYtow2KQa7Y0UryZiKRNkjbqHfiKws24lmlFuZdmcyaOlzVrs2xm4EGmVjeEf6imq7EAuU+4A8PhA2oDrkrwokIdzK7Weq0SCHoEjY7c6dSFiIJiJBjD4SpAUCR2G/kB4RtNhgoYEUUTrKsJomDBpT8kTCS5uJ7mGKKAGkkSJGdDbD94T+QH0yEBJ4CR5DfwrjdJpe++8nzgsdPP+X+GOs1NxpPIvBp6xB81rX7rdPJoA4HGNoKbcjB80jUaw/hB9PEBd6hoNwBEYb0k0PaZi+s1mb9YQjPE4zyWRHSgo5RGEDMk54EYC6Up4QW8IAcyQ4myAcQMkrk5epCMFIloEZtXq3gxkckiZ9GtIxVJCQIZFWay4eHB4dn5z+enZ+sV/4648/P28ETVtC0HEzXdYT1jZeDayRL64hb+DWXCzeQK29Xljj3j/jylXDGvlKe26NfXntsAauXD7skGuuIG+AN1xE3kBuuI6sYOtCRkaqwgW8ZxZbrfnereffP/juN3+ZIK2G1b6mVDBN1us9V9r/vmi5+j+v52rf+BAf16oxcXvtm27N7Vk1JrNUsRIuO85W26rV+mrZZZlWoLPQBli5AOfsMGsa4KRlNII2KdyZkO6gcHdUBa/ePOjGMsgK52Oq4F278zMF4/9QWWeVek1dUY9E1IB2JLMfFLWe2/Su2o3rDw0ftYvffzDp/mn4sqf8e+bSB8z8u9ryN/w9GF/+l0hl729QSwMEFAACAAgAqZVsVZNoQH6HAQAA2QQAACIAAAB2aWRlb2xlY3R1cmUvaHRtbF9za2luX3NldHRpbmdzLmpzlZTNjoIwEMfvPoVhrx52LWLYW1kgbrIfJvoCRUZtLLQpxWiM774UUSmW7G57oTO/aec/dHoaDKvhrJzh6/BUf9frtV4rWcLobttabNxiExabtNgO2rYmrIDadh41qYhOLnt2DTY41sFSWpCEQRqUSvFcO52nCfbQFDttEXwPso3E8Vs0cQ3kKEAymu8awAsCd9wGci4zwtqbhCj0Qr/N6GMWjKbwQQsVMcggVxd27Hs4MPYTZAPB5uJF9TC8jBwTsmqyiULsv4RdfyWpiX951tPwc1GKOcmB3c6YImwqujMzICnNGzDGerbBAhisFKTf/5B3jfkzX2EJkXOd00zX8V1BFlQV2Ehe5mnzZ8cTz+sN0xFLOKiv+k/1irFEaGHXi6HHb/yiEddU1kMY9cZcWZuex1tW6HIVn0TuQBZ9KakqhT55altmSU4o679bimZQ3XToZuMiF5tNoThnioouaNnyAi5viUVTPU1EBLxqnqoI8mFDH8Vu7BidrjqdziyPyd58IwbnH1BLAwQUAAIACACplWxVvH0190oAAABJAAAAHwAAAHZpZGVvbGVjdHVyZS9sb2NhbF9zZXR0aW5ncy54bWyzsa/IzVEoSy0qzszPs1Uy1DNQUkjNS85PycxLt1UKDXHTtVBSKC5JzEtJzMnPS7VVystXUrC347LJyU9OzAlOLSkBKizWt+MCAFBLAQIAABQAAgAIAKaVbFUyG7oi+QMAAOAOAAAYAAAAAAAAAAEAAAAAAAAAAABub25lL2NvbW1vbl9tZXNzYWdlcy5sbmdQSwECAAAUAAIACACmlWxVFR5gG6MAAAB/AQAAKQAAAAAAAAABAAAAAAAvBAAAbm9uZS9wbGF5YmFja19hbmRfbmF2aWdhdGlvbl9zZXR0aW5ncy54bWxQSwECAAAUAAIACACmlWxVH1SKajADAADHDgAAIgAAAAAAAAABAAAAAAAZBQAAbm9uZS9mbGFzaF9wdWJsaXNoaW5nX3NldHRpbmdzLnhtbFBLAQIAABQAAgAIAKaVbFVxV5SdFQEAANECAAAcAAAAAAAAAAEAAAAAAIkIAABub25lL2ZsYXNoX3NraW5fc2V0dGluZ3MueG1sUEsBAgAAFAACAAgAppVsVdebcJYrAwAAbw4AACEAAAAAAAAAAQAAAAAA2AkAAG5vbmUvaHRtbF9wdWJsaXNoaW5nX3NldHRpbmdzLnhtbFBLAQIAABQAAgAIAKaVbFWOc/b6agAAAOUAAAAaAAAAAAAAAAEAAAAAAEINAABub25lL2h0bWxfc2tpbl9zZXR0aW5ncy5qc1BLAQIAABQAAgAIAKaVbFW8fTX3SgAAAEkAAAAXAAAAAAAAAAEAAAAAAOQNAABub25lL2xvY2FsX3NldHRpbmdzLnhtbFBLAQIAABQAAgAIAOOGAlPDxJh2RwMAAOEJAAAUAAAAAAAAAAEAAAAAAGMOAAB1bml2ZXJzYWwvcGxheWVyLnhtbFBLAQIAABQAAgAIAA2dfFXKyJk8AgcAAIQZAAAdAAAAAAAAAAEAAAAAANwRAAB1bml2ZXJzYWwvY29tbW9uX21lc3NhZ2VzLmxuZ1BLAQIAABQAAgAIAA2dfFUVHmAbowAAAH8BAAAuAAAAAAAAAAEAAAAAABkZAAB1bml2ZXJzYWwvcGxheWJhY2tfYW5kX25hdmlnYXRpb25fc2V0dGluZ3MueG1sUEsBAgAAFAACAAgADZ18Va0WX6TFBQAAZB8AACcAAAAAAAAAAQAAAAAACBoAAHVuaXZlcnNhbC9mbGFzaF9wdWJsaXNoaW5nX3NldHRpbmdzLnhtbFBLAQIAABQAAgAIAA2dfFWF+UwQlQMAAOMMAAAhAAAAAAAAAAEAAAAAABIgAAB1bml2ZXJzYWwvZmxhc2hfc2tpbl9zZXR0aW5ncy54bWxQSwECAAAUAAIACAANnXxVwaFHpcAFAADuHgAAJgAAAAAAAAABAAAAAADmIwAAdW5pdmVyc2FsL2h0bWxfcHVibGlzaGluZ19zZXR0aW5ncy54bWxQSwECAAAUAAIACAANnXxVtO9I2MMBAAB5BgAAHwAAAAAAAAABAAAAAADqKQAAdW5pdmVyc2FsL2h0bWxfc2tpbl9zZXR0aW5ncy5qc1BLAQIAABQAAgAIAA2dfFW/ZnoLawAAAHIAAAAcAAAAAAAAAAEAAAAAAOorAAB1bml2ZXJzYWwvbG9jYWxfc2V0dGluZ3MueG1sUEsBAgAAFAACAAgADp18VY3uida5QQAAhVsAABcAAAAAAAAAAAAAAAAAjywAAHVuaXZlcnNhbC91bml2ZXJzYWwucG5nUEsBAgAAFAACAAgADp18VVpZ8z9NAAAAagAAABsAAAAAAAAAAQAAAAAAfW4AAHVuaXZlcnNhbC91bml2ZXJzYWwucG5nLnhtbFBLAQIAABQAAgAIAKmVbFX2sQ5CowUAAKUVAAAgAAAAAAAAAAEAAAAAAANvAAB2aWRlb2xlY3R1cmUvY29tbW9uX21lc3NhZ2VzLmxuZ1BLAQIAABQAAgAIAKmVbFUVHmAbowAAAH8BAAAxAAAAAAAAAAEAAAAAAOR0AAB2aWRlb2xlY3R1cmUvcGxheWJhY2tfYW5kX25hdmlnYXRpb25fc2V0dGluZ3MueG1sUEsBAgAAFAACAAgAqZVsVaeK7jYMBQAA5RkAACoAAAAAAAAAAQAAAAAA1nUAAHZpZGVvbGVjdHVyZS9mbGFzaF9wdWJsaXNoaW5nX3NldHRpbmdzLnhtbFBLAQIAABQAAgAIAKmVbFWPdlX+bwIAAIcIAAAkAAAAAAAAAAEAAAAAACp7AAB2aWRlb2xlY3R1cmUvZmxhc2hfc2tpbl9zZXR0aW5ncy54bWxQSwECAAAUAAIACACplWxVfJ+ECgIFAABdGQAAKQAAAAAAAAABAAAAAADbfQAAdmlkZW9sZWN0dXJlL2h0bWxfcHVibGlzaGluZ19zZXR0aW5ncy54bWxQSwECAAAUAAIACACplWxVk2hAfocBAADZBAAAIgAAAAAAAAABAAAAAAAkgwAAdmlkZW9sZWN0dXJlL2h0bWxfc2tpbl9zZXR0aW5ncy5qc1BLAQIAABQAAgAIAKmVbFW8fTX3SgAAAEkAAAAfAAAAAAAAAAEAAAAAAOuEAAB2aWRlb2xlY3R1cmUvbG9jYWxfc2V0dGluZ3MueG1sUEsFBgAAAAAYABgAZAcAAHKFAAAAAA=="/>
  <p:tag name="ISPRING_ULTRA_SCORM_COURCE_TITLE" val="HOAT DONG GIAO THONG"/>
  <p:tag name="ISPRING_OUTPUT_FOLDER" val="[[&quot;`'?\uFFFD{B1109C0E-F44B-4530-A442-7A5F1EE70087}&quot;,&quot;C:\\Users\\PC\\Desktop&quot;],[&quot;\uFFFD\uFFFD_\f{5058BBC2-C6CD-4E1F-A73A-3B4857D5270D}&quot;,&quot;D:\\NGUYENTHITHUYMY_TH NGUYENDU\\FILE NGUON\\BAI 21 TIM HIEU CƠ QUAN VÂN DONG ( T1)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}}"/>
  <p:tag name="ISPRING_SCORM_PASSING_SCORE" val="64.000000"/>
  <p:tag name="ISPRING_PRESENTATION_TITLE" val="HOAT DONG GIAO THONG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FLASHSPRING_ZOOM_TAG" val="5"/>
  <p:tag name="ISPRING_PRESENTATION_INFO_2" val="&lt;?xml version=&quot;1.0&quot; encoding=&quot;UTF-8&quot; standalone=&quot;no&quot; ?&gt;&#10;&lt;presentation2&gt;&#10;&#10;  &lt;slides&gt;&#10;    &lt;slide id=&quot;{60BAB403-0817-4B62-957E-6B6FCB39BD09}&quot; pptId=&quot;2007577409&quot;/&gt;&#10;    &lt;slide id=&quot;{FB8A19B0-8C9D-4EE1-BD95-0D7C66AF1E4C}&quot; pptId=&quot;2923&quot;/&gt;&#10;    &lt;slide id=&quot;{16816C60-643E-43DB-80D5-F1559AF3B1C5}&quot; pptId=&quot;2007577440&quot;/&gt;&#10;    &lt;slide id=&quot;{86B119C2-4A52-4F64-B45F-BC35740E5A73}&quot; pptId=&quot;2007577428&quot;/&gt;&#10;    &lt;slide id=&quot;{6C042A25-4D9D-4DBC-88C4-D0E0C52DF9F7}&quot; pptId=&quot;2007577207&quot;/&gt;&#10;    &lt;slide id=&quot;{0D4C3D74-AE51-42F0-AB3E-9A6DFF96D8D0}&quot; pptId=&quot;2007577417&quot;/&gt;&#10;    &lt;slide id=&quot;{B07ACBD1-A2C3-45C2-A675-5EC721D9ECEE}&quot; pptId=&quot;2007577415&quot;/&gt;&#10;    &lt;slide id=&quot;{4C2B68CF-DA77-4B17-BE93-EA2715320187}&quot; pptId=&quot;2007577411&quot;/&gt;&#10;    &lt;slide id=&quot;{6FB81019-FACC-4E2C-88A5-043EE600940C}&quot; pptId=&quot;2924&quot;/&gt;&#10;    &lt;slide id=&quot;{71AC8FF2-3C4A-47BE-8ED8-E06F89AE9F61}&quot; pptId=&quot;257&quot;/&gt;&#10;    &lt;slide id=&quot;{CE8F8720-E7D8-4B69-BFC9-734BE3EAE70B}&quot; pptId=&quot;2926&quot;/&gt;&#10;    &lt;slide id=&quot;{F6230852-7A6B-4B64-AE2D-2455B14AE563}&quot; pptId=&quot;362&quot;/&gt;&#10;    &lt;slide id=&quot;{FA3BF6D0-F2CC-4918-8132-62DFB1F84DEA}&quot; pptId=&quot;2007577434&quot;/&gt;&#10;    &lt;slide id=&quot;{82593A3E-D71C-4449-B9CC-27A84A0CDF20}&quot; pptId=&quot;2007577419&quot;/&gt;&#10;    &lt;slide id=&quot;{25677D21-AC07-40D8-915F-723CA6BA21E6}&quot; pptId=&quot;2007577405&quot;/&gt;&#10;    &lt;slide id=&quot;{61C7D65D-CF53-418B-83AE-B9CA9BEC7569}&quot; pptId=&quot;2007577418&quot;/&gt;&#10;    &lt;slide id=&quot;{9FF48F76-B4C0-412A-A3AC-1EE0D041450D}&quot; pptId=&quot;4329&quot;/&gt;&#10;    &lt;slide id=&quot;{33182F66-F74D-44EB-A0A2-694BC791C7D4}&quot; pptId=&quot;2007577420&quot;/&gt;&#10;    &lt;slide id=&quot;{D786B027-0E7D-4DBB-95E8-12D58509A7FC}&quot; pptId=&quot;2007577438&quot;/&gt;&#10;    &lt;slide id=&quot;{0F9262AC-2A77-4505-B9CF-54BE39CFB1F1}&quot; pptId=&quot;2007577423&quot;/&gt;&#10;    &lt;slide id=&quot;{D03D392C-6441-4370-BA1C-3E77AB86B7BC}&quot; pptId=&quot;2007577391&quot;/&gt;&#10;    &lt;slide id=&quot;{5007682F-B300-4C35-A1CC-B668C076EE95}&quot; pptId=&quot;2963&quot;/&gt;&#10;    &lt;slide id=&quot;{F8143BEB-1D41-4976-BADE-D43707F0EAED}&quot; pptId=&quot;2007577430&quot;/&gt;&#10;    &lt;slide id=&quot;{F798AE54-B6C1-4D3A-A4EE-DF6843026042}&quot; pptId=&quot;2007577393&quot;/&gt;&#10;    &lt;slide id=&quot;{538EA28C-DB2B-42EE-89A1-7AD4BAC66E91}&quot; pptId=&quot;2954&quot;/&gt;&#10;    &lt;slide id=&quot;{A2E01C9A-E1A8-4477-A096-4DB532011343}&quot; pptId=&quot;2007577408&quot;/&gt;&#10;    &lt;slide id=&quot;{257A7B73-F975-46CB-8883-0DA742570516}&quot; pptId=&quot;2007577425&quot;/&gt;&#10;    &lt;slide id=&quot;{A31E9258-1807-440E-8DA6-F8FEDD3CD9A6}&quot; pptId=&quot;263&quot;/&gt;&#10;    &lt;slide id=&quot;{563A79BE-419A-497D-B4B8-70DB4E980DC5}&quot; pptId=&quot;2007577427&quot;/&gt;&#10;    &lt;slide id=&quot;{E62703B7-5669-4E2B-AB66-772B3964EE65}&quot; pptId=&quot;2007577431&quot;/&gt;&#10;    &lt;slide id=&quot;{E35627AF-5DDF-49DA-AE6C-B33AA521A7A4}&quot; pptId=&quot;2007577439&quot;/&gt;&#10;    &lt;slide id=&quot;{E3C58BCD-C62D-429B-9F82-8F850AE7D339}&quot; pptId=&quot;4344&quot;/&gt;&#10;    &lt;slide id=&quot;{20D831AF-1B4D-4C33-BB0D-F68CC6F33521}&quot; pptId=&quot;256&quot;/&gt;&#10;    &lt;slide id=&quot;{D3C4F944-2AD9-4F47-9A89-03D906D98A53}&quot; pptId=&quot;2007577398&quot;/&gt;&#10;    &lt;slide id=&quot;{2C4B04C7-A01A-4DD4-8667-65825991F68B}&quot; pptId=&quot;2969&quot;/&gt;&#10;    &lt;slide id=&quot;{993D9019-1CBE-46EC-A7F3-5980E3414A09}&quot; pptId=&quot;2600&quot;/&gt;&#10;    &lt;slide id=&quot;{88B0EA54-B481-4653-BB65-1BD225FAB0ED}&quot; pptId=&quot;2970&quot;/&gt;&#10;  &lt;/slides&gt;&#10;&#10;  &lt;narration&gt;&#10;    &lt;audioTracks&gt;&#10;      &lt;audioTrack muted=&quot;false&quot; name=&quot;Audio 1&quot; resource=&quot;8ed0d375&quot; slideId=&quot;{60BAB403-0817-4B62-957E-6B6FCB39BD09}&quot; startTime=&quot;0&quot; stepIndex=&quot;0&quot; volume=&quot;1&quot;&gt;&#10;        &lt;audio channels=&quot;1&quot; format=&quot;s16&quot; sampleRate=&quot;44100&quot;/&gt;&#10;      &lt;/audioTrack&gt;&#10;      &lt;audioTrack muted=&quot;false&quot; name=&quot;Audio 1&quot; resource=&quot;1245bbe4&quot; slideId=&quot;{FB8A19B0-8C9D-4EE1-BD95-0D7C66AF1E4C}&quot; startTime=&quot;13532&quot; stepIndex=&quot;10&quot; volume=&quot;1&quot;&gt;&#10;        &lt;audio channels=&quot;1&quot; format=&quot;s16&quot; sampleRate=&quot;44100&quot;/&gt;&#10;      &lt;/audioTrack&gt;&#10;      &lt;audioTrack muted=&quot;false&quot; name=&quot;ffad1c16&quot; resource=&quot;571cc01a&quot; slideId=&quot;{FB8A19B0-8C9D-4EE1-BD95-0D7C66AF1E4C}&quot; startTime=&quot;0&quot; stepIndex=&quot;0&quot; volume=&quot;1&quot;&gt;&#10;        &lt;audio channels=&quot;1&quot; format=&quot;s16&quot; sampleRate=&quot;44100&quot;/&gt;&#10;      &lt;/audioTrack&gt;&#10;      &lt;audioTrack muted=&quot;false&quot; name=&quot;Audio 2&quot; resource=&quot;070ddedd&quot; slideId=&quot;{0D4C3D74-AE51-42F0-AB3E-9A6DFF96D8D0}&quot; startTime=&quot;1&quot; stepIndex=&quot;0&quot; volume=&quot;1&quot;&gt;&#10;        &lt;audio channels=&quot;1&quot; format=&quot;s16&quot; sampleRate=&quot;44100&quot;/&gt;&#10;      &lt;/audioTrack&gt;&#10;      &lt;audioTrack muted=&quot;false&quot; name=&quot;Kiệt 104 Lê Độ 2 (mp3cut.net)&quot; resource=&quot;34f1a08b&quot; slideId=&quot;{9FF48F76-B4C0-412A-A3AC-1EE0D041450D}&quot; startTime=&quot;0&quot; stepIndex=&quot;0&quot; volume=&quot;1&quot;&gt;&#10;        &lt;audio channels=&quot;1&quot; format=&quot;fltp&quot; sampleRate=&quot;48000&quot;/&gt;&#10;      &lt;/audioTrack&gt;&#10;      &lt;audioTrack muted=&quot;false&quot; name=&quot;Đường Mỹ An 13 119&quot; resource=&quot;3eb1836b&quot; slideId=&quot;{61C7D65D-CF53-418B-83AE-B9CA9BEC7569}&quot; startTime=&quot;0&quot; stepIndex=&quot;0&quot; volume=&quot;1&quot;&gt;&#10;        &lt;audio channels=&quot;1&quot; format=&quot;fltp&quot; sampleRate=&quot;48000&quot;/&gt;&#10;      &lt;/audioTrack&gt;&#10;      &lt;audioTrack muted=&quot;false&quot; name=&quot;Đường Mỹ An 13 122&quot; resource=&quot;289df48c&quot; slideId=&quot;{0F9262AC-2A77-4505-B9CF-54BE39CFB1F1}&quot; startTime=&quot;1&quot; stepIndex=&quot;0&quot; volume=&quot;1&quot;&gt;&#10;        &lt;audio channels=&quot;1&quot; format=&quot;fltp&quot; sampleRate=&quot;48000&quot;/&gt;&#10;      &lt;/audioTrack&gt;&#10;      &lt;audioTrack muted=&quot;false&quot; name=&quot;merge_pxrbsz&quot; resource=&quot;1bd2980a&quot; slideId=&quot;{F798AE54-B6C1-4D3A-A4EE-DF6843026042}&quot; startTime=&quot;0&quot; stepIndex=&quot;0&quot; volume=&quot;1&quot;&gt;&#10;        &lt;audio channels=&quot;1&quot; format=&quot;fltp&quot; sampleRate=&quot;48000&quot;/&gt;&#10;      &lt;/audioTrack&gt;&#10;      &lt;audioTrack muted=&quot;false&quot; name=&quot;Đường Mỹ An 13 131&quot; resource=&quot;06387fed&quot; slideId=&quot;{538EA28C-DB2B-42EE-89A1-7AD4BAC66E91}&quot; startTime=&quot;0&quot; stepIndex=&quot;0&quot; volume=&quot;1&quot;&gt;&#10;        &lt;audio channels=&quot;1&quot; format=&quot;fltp&quot; sampleRate=&quot;48000&quot;/&gt;&#10;      &lt;/audioTrack&gt;&#10;      &lt;audioTrack muted=&quot;false&quot; name=&quot;Media1&quot; resource=&quot;2307c8c5&quot; slideId=&quot;{993D9019-1CBE-46EC-A7F3-5980E3414A09}&quot; startTime=&quot;0&quot; stepIndex=&quot;0&quot; volume=&quot;1&quot;&gt;&#10;        &lt;audio channels=&quot;2&quot; format=&quot;fltp&quot; sampleRate=&quot;44100&quot;/&gt;&#10;      &lt;/audioTrack&gt;&#10;      &lt;audioTrack muted=&quot;false&quot; name=&quot;sound39&quot; resource=&quot;8cd5d9ca&quot; slideId=&quot;{88B0EA54-B481-4653-BB65-1BD225FAB0ED}&quot; startTime=&quot;0&quot; stepIndex=&quot;0&quot; volume=&quot;1&quot;&gt;&#10;        &lt;audio channels=&quot;2&quot; format=&quot;fltp&quot; sampleRate=&quot;44100&quot;/&gt;&#10;      &lt;/audioTrack&gt;&#10;      &lt;audioTrack muted=&quot;false&quot; name=&quot;Audio 6&quot; resource=&quot;9b16a770&quot; slideId=&quot;{A2E01C9A-E1A8-4477-A096-4DB532011343}&quot; startTime=&quot;0&quot; stepIndex=&quot;0&quot; volume=&quot;1&quot;&gt;&#10;        &lt;audio channels=&quot;1&quot; format=&quot;s16&quot; sampleRate=&quot;44100&quot;/&gt;&#10;      &lt;/audioTrack&gt;&#10;      &lt;audioTrack muted=&quot;false&quot; name=&quot;mix_22s (audio-joiner.com)&quot; resource=&quot;46d14020&quot; slideId=&quot;{6C042A25-4D9D-4DBC-88C4-D0E0C52DF9F7}&quot; startTime=&quot;597&quot; stepIndex=&quot;1&quot; volume=&quot;1&quot;&gt;&#10;        &lt;audio channels=&quot;1&quot; format=&quot;fltp&quot; sampleRate=&quot;48000&quot;/&gt;&#10;      &lt;/audioTrack&gt;&#10;      &lt;audioTrack muted=&quot;false&quot; name=&quot;mix_2m48s (audio-joiner.com)&quot; resource=&quot;e6431643&quot; slideId=&quot;{E62703B7-5669-4E2B-AB66-772B3964EE65}&quot; startTime=&quot;0&quot; stepIndex=&quot;0&quot; volume=&quot;1&quot;&gt;&#10;        &lt;audio channels=&quot;1&quot; format=&quot;fltp&quot; sampleRate=&quot;48000&quot;/&gt;&#10;      &lt;/audioTrack&gt;&#10;      &lt;audioTrack muted=&quot;false&quot; name=&quot;kl&quot; resource=&quot;012f5821&quot; slideId=&quot;{E3C58BCD-C62D-429B-9F82-8F850AE7D339}&quot; startTime=&quot;0&quot; stepIndex=&quot;0&quot; volume=&quot;1&quot;&gt;&#10;        &lt;audio channels=&quot;1&quot; format=&quot;fltp&quot; sampleRate=&quot;48000&quot;/&gt;&#10;      &lt;/audioTrack&gt;&#10;      &lt;audioTrack muted=&quot;false&quot; name=&quot;Audio 9&quot; resource=&quot;efaf0824&quot; slideId=&quot;{25677D21-AC07-40D8-915F-723CA6BA21E6}&quot; startTime=&quot;0&quot; stepIndex=&quot;0&quot; volume=&quot;1&quot;&gt;&#10;        &lt;audio channels=&quot;1&quot; format=&quot;s16&quot; sampleRate=&quot;44100&quot;/&gt;&#10;      &lt;/audioTrack&gt;&#10;      &lt;audioTrack muted=&quot;false&quot; name=&quot;kham pha&quot; resource=&quot;2ce9a405&quot; slideId=&quot;{82593A3E-D71C-4449-B9CC-27A84A0CDF20}&quot; startTime=&quot;0&quot; stepIndex=&quot;0&quot; volume=&quot;1&quot;&gt;&#10;        &lt;audio channels=&quot;1&quot; format=&quot;fltp&quot; sampleRate=&quot;48000&quot;/&gt;&#10;      &lt;/audioTrack&gt;&#10;      &lt;audioTrack muted=&quot;false&quot; name=&quot;thuc hanh&quot; resource=&quot;2a46a8be&quot; slideId=&quot;{257A7B73-F975-46CB-8883-0DA742570516}&quot; startTime=&quot;0&quot; stepIndex=&quot;0&quot; volume=&quot;1&quot;&gt;&#10;        &lt;audio channels=&quot;1&quot; format=&quot;fltp&quot; sampleRate=&quot;48000&quot;/&gt;&#10;      &lt;/audioTrack&gt;&#10;      &lt;audioTrack muted=&quot;false&quot; name=&quot;Audio 10&quot; resource=&quot;d7acb0d2&quot; slideId=&quot;{563A79BE-419A-497D-B4B8-70DB4E980DC5}&quot; startTime=&quot;0&quot; stepIndex=&quot;0&quot; volume=&quot;1&quot;&gt;&#10;        &lt;audio channels=&quot;1&quot; format=&quot;s16&quot; sampleRate=&quot;44100&quot;/&gt;&#10;      &lt;/audioTrack&gt;&#10;      &lt;audioTrack muted=&quot;false&quot; name=&quot;Audio 11&quot; resource=&quot;82c32df9&quot; slideId=&quot;{B07ACBD1-A2C3-45C2-A675-5EC721D9ECEE}&quot; startTime=&quot;0&quot; stepIndex=&quot;0&quot; volume=&quot;1&quot;&gt;&#10;        &lt;audio channels=&quot;1&quot; format=&quot;s16&quot; sampleRate=&quot;44100&quot;/&gt;&#10;      &lt;/audioTrack&gt;&#10;      &lt;audioTrack muted=&quot;false&quot; name=&quot;mds&quot; resource=&quot;91bbf587&quot; slideId=&quot;{4C2B68CF-DA77-4B17-BE93-EA2715320187}&quot; startTime=&quot;0&quot; stepIndex=&quot;0&quot; volume=&quot;1&quot;&gt;&#10;        &lt;audio channels=&quot;1&quot; format=&quot;fltp&quot; sampleRate=&quot;48000&quot;/&gt;&#10;      &lt;/audioTrack&gt;&#10;      &lt;audioTrack muted=&quot;false&quot; name=&quot;Audio 12&quot; resource=&quot;30b65773&quot; slideId=&quot;{5007682F-B300-4C35-A1CC-B668C076EE95}&quot; startTime=&quot;0&quot; stepIndex=&quot;2&quot; volume=&quot;1&quot;&gt;&#10;        &lt;audio channels=&quot;1&quot; format=&quot;s16&quot; sampleRate=&quot;44100&quot;/&gt;&#10;      &lt;/audioTrack&gt;&#10;      &lt;audioTrack muted=&quot;false&quot; name=&quot;Audio 13&quot; resource=&quot;0813b9df&quot; slideId=&quot;{F8143BEB-1D41-4976-BADE-D43707F0EAED}&quot; startTime=&quot;0&quot; stepIndex=&quot;0&quot; volume=&quot;1&quot;&gt;&#10;        &lt;audio channels=&quot;1&quot; format=&quot;s16&quot; sampleRate=&quot;44100&quot;/&gt;&#10;      &lt;/audioTrack&gt;&#10;    &lt;/audioTracks&gt;&#10;    &lt;videoTracks&gt;&#10;      &lt;videoTrack muted=&quot;false&quot; name=&quot;cuoi&quot; resource=&quot;ef44485c&quot; slideId=&quot;{2C4B04C7-A01A-4DD4-8667-65825991F68B}&quot; startTime=&quot;0&quot; stepIndex=&quot;0&quot; volume=&quot;1&quot;&gt;&#10;        &lt;video format=&quot;yuvj420p&quot; frameRate=&quot;30&quot; height=&quot;480&quot; pixelAspectRatio=&quot;1&quot; width=&quot;852&quot;/&gt;&#10;        &lt;audio channels=&quot;2&quot; format=&quot;fltp&quot; sampleRate=&quot;44100&quot;/&gt;&#10;      &lt;/videoTrack&gt;&#10;      &lt;videoTrack muted=&quot;false&quot; name=&quot;DA NANG (2)&quot; resource=&quot;ee0277a3&quot; slideId=&quot;{E35627AF-5DDF-49DA-AE6C-B33AA521A7A4}&quot; startTime=&quot;0&quot; stepIndex=&quot;0&quot; volume=&quot;1&quot;&gt;&#10;        &lt;video format=&quot;yuv420p&quot; frameRate=&quot;30&quot; height=&quot;1080&quot; pixelAspectRatio=&quot;1&quot; width=&quot;1920&quot;/&gt;&#10;        &lt;audio channels=&quot;2&quot; format=&quot;fltp&quot; sampleRate=&quot;44100&quot;/&gt;&#10;      &lt;/videoTrack&gt;&#10;      &lt;videoTrack muted=&quot;false&quot; name=&quot;Video bài 13&quot; resource=&quot;953b21ad&quot; slideId=&quot;{16816C60-643E-43DB-80D5-F1559AF3B1C5}&quot; startTime=&quot;0&quot; stepIndex=&quot;0&quot; volume=&quot;1&quot;&gt;&#10;        &lt;video format=&quot;yuv420p&quot; frameRate=&quot;29.97002997003&quot; height=&quot;720&quot; pixelAspectRatio=&quot;1&quot; width=&quot;1280&quot;/&gt;&#10;        &lt;audio channels=&quot;2&quot; format=&quot;fltp&quot; sampleRate=&quot;44100&quot;/&gt;&#10;      &lt;/videoTrack&gt;&#10;      &lt;videoTrack muted=&quot;false&quot; name=&quot;dau&quot; resource=&quot;93fd888f&quot; slideId=&quot;{86B119C2-4A52-4F64-B45F-BC35740E5A73}&quot; startTime=&quot;1&quot; stepIndex=&quot;1&quot; volume=&quot;1&quot;&gt;&#10;        &lt;video format=&quot;yuvj420p&quot; frameRate=&quot;30&quot; height=&quot;480&quot; pixelAspectRatio=&quot;1&quot; width=&quot;854&quot;/&gt;&#10;        &lt;audio channels=&quot;2&quot; format=&quot;fltp&quot; sampleRate=&quot;44100&quot;/&gt;&#10;      &lt;/videoTrack&gt;&#10;      &lt;videoTrack muted=&quot;false&quot; name=&quot;9058653740735608158&quot; resource=&quot;a8b6f1e3&quot; slideId=&quot;{D03D392C-6441-4370-BA1C-3E77AB86B7BC}&quot; startTime=&quot;0&quot; stepIndex=&quot;0&quot; volume=&quot;1&quot;&gt;&#10;        &lt;video format=&quot;yuv420p&quot; frameRate=&quot;30&quot; height=&quot;204&quot; pixelAspectRatio=&quot;1&quot; width=&quot;362&quot;/&gt;&#10;        &lt;audio channels=&quot;2&quot; format=&quot;fltp&quot; sampleRate=&quot;44100&quot;/&gt;&#10;      &lt;/videoTrack&gt;&#10;    &lt;/videoTracks&gt;&#10;  &lt;/narration&gt;&#10;&#10;&lt;/presentation2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Câu hỏi"/>
  <p:tag name="ISPRING_SLIDE_INDENT_LEVEL" val="0"/>
  <p:tag name="ISPRING_PRESENTER_ID" val="{5F590206-B369-4731-9C5A-58EBDCB178DA}"/>
  <p:tag name="GENSWF_SLIDE_UID" val="{CF3031C6-9B00-42F3-A635-AF6E0C77E565}:2926"/>
  <p:tag name="GENSWF_ADVANCE_TIME" val="15.000"/>
  <p:tag name="ISPRING_SLIDE_ID_2" val="{CE8F8720-E7D8-4B69-BFC9-734BE3EAE70B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Câu hỏi"/>
  <p:tag name="ISPRING_SLIDE_INDENT_LEVEL" val="0"/>
  <p:tag name="ISPRING_PRESENTER_ID" val="{5F590206-B369-4731-9C5A-58EBDCB178DA}"/>
  <p:tag name="GENSWF_SLIDE_UID" val="{5823E57D-5FB3-4B83-A74C-A44CB581AE0C}:362"/>
  <p:tag name="GENSWF_ADVANCE_TIME" val="15.000"/>
  <p:tag name="ISPRING_SLIDE_ID_2" val="{F6230852-7A6B-4B64-AE2D-2455B14AE563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Câu hỏi"/>
  <p:tag name="ISPRING_SLIDE_INDENT_LEVEL" val="0"/>
  <p:tag name="ISPRING_PRESENTER_ID" val="{5F590206-B369-4731-9C5A-58EBDCB178DA}"/>
  <p:tag name="GENSWF_ADVANCE_TIME" val="15.000"/>
  <p:tag name="GENSWF_SLIDE_UID" val="{91FEDDDA-8E81-4007-8479-B4D7DD3A70AE}:2007577434"/>
  <p:tag name="ISPRING_SLIDE_ID_2" val="{FA3BF6D0-F2CC-4918-8132-62DFB1F84DEA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5A17F13D-A8BB-4AA6-A37E-44D8300BC897}:2007577419"/>
  <p:tag name="GENSWF_SLIDE_TITLE" val="Hoạt động khám phá"/>
  <p:tag name="ISPRING_SLIDE_INDENT_LEVEL" val="0"/>
  <p:tag name="ISPRING_PRESENTER_ID" val="{5F590206-B369-4731-9C5A-58EBDCB178DA}"/>
  <p:tag name="GENSWF_ADVANCE_TIME" val="17.989"/>
  <p:tag name="TIMING" val="|14.698"/>
  <p:tag name="ISPRING_SLIDE_ID_2" val="{82593A3E-D71C-4449-B9CC-27A84A0CDF20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080F5DCB-23F5-4EA8-A297-1B81D0EFECCF}:2007577405"/>
  <p:tag name="ISPRING_SLIDE_INDENT_LEVEL" val="0"/>
  <p:tag name="ISPRING_PRESENTER_ID" val="{5F590206-B369-4731-9C5A-58EBDCB178DA}"/>
  <p:tag name="GENSWF_SLIDE_TITLE" val="Hoạt động 1"/>
  <p:tag name="GENSWF_ADVANCE_TIME" val="5.288"/>
  <p:tag name="TIMING" val="|0.001"/>
  <p:tag name="ISPRING_SLIDE_ID_2" val="{25677D21-AC07-40D8-915F-723CA6BA21E6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B1070E41-22D0-4A22-980C-F7DAE6012249}:2007577418"/>
  <p:tag name="GENSWF_ADVANCE_TIME" val="39.479"/>
  <p:tag name="TIMING" val="|4.711|10.323|1.469|4.656|2.335|5.2"/>
  <p:tag name="GENSWF_SLIDE_TITLE" val="Quan sát tranh"/>
  <p:tag name="ISPRING_SLIDE_INDENT_LEVEL" val="0"/>
  <p:tag name="ISPRING_PRESENTER_ID" val="{5F590206-B369-4731-9C5A-58EBDCB178DA}"/>
  <p:tag name="ISPRING_SLIDE_ID_2" val="{61C7D65D-CF53-418B-83AE-B9CA9BEC7569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6AE60A08-C23A-431B-9D40-648C05EE4C3B}:4329"/>
  <p:tag name="GENSWF_ADVANCE_TIME" val="24.992"/>
  <p:tag name="TIMING" val="|1.848|5.595|1.385|1.122|1.137"/>
  <p:tag name="GENSWF_SLIDE_TITLE" val="Quan sát tranh"/>
  <p:tag name="ISPRING_SLIDE_INDENT_LEVEL" val="0"/>
  <p:tag name="ISPRING_PRESENTER_ID" val="{5F590206-B369-4731-9C5A-58EBDCB178DA}"/>
  <p:tag name="ISPRING_SLIDE_ID_2" val="{9FF48F76-B4C0-412A-A3AC-1EE0D041450D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4.quiz"/>
  <p:tag name="GENSWF_ADVANCE_TIME" val="5.000"/>
  <p:tag name="ISPRING_CUSTOM_TIMING_USED" val="1"/>
  <p:tag name="GENSWF_SLIDE_UID" val="{ECD5AAFD-5611-45C9-BCA8-BD22765C7921}:2007577420"/>
  <p:tag name="ISPRING_QUIZ_FULL_PATH" val="D:\HOAT DONG GIA THONG\HOAT DONG GIAO THONG\quiz\quiz4.quiz"/>
  <p:tag name="ISPRING_QUIZ_RELATIVE_PATH" val="HOAT DONG GIAO THONG\quiz\quiz4.quiz"/>
  <p:tag name="GENSWF_SLIDE_TITLE" val="Bài tập tương tác"/>
  <p:tag name="ISPRING_SLIDE_INDENT_LEVEL" val="0"/>
  <p:tag name="ISPRING_PRESENTER_ID" val="{5F590206-B369-4731-9C5A-58EBDCB178DA}"/>
  <p:tag name="ISPRING_SLIDE_ID_2" val="{33182F66-F74D-44EB-A0A2-694BC791C7D4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5.quiz"/>
  <p:tag name="GENSWF_ADVANCE_TIME" val="5.000"/>
  <p:tag name="ISPRING_CUSTOM_TIMING_USED" val="1"/>
  <p:tag name="ISPRING_QUIZ_FULL_PATH" val="D:\HOAT DONG GIA THONG\HOAT DONG GIAO THONG\quiz\quiz5.quiz"/>
  <p:tag name="ISPRING_QUIZ_RELATIVE_PATH" val="HOAT DONG GIAO THONG\quiz\quiz5.quiz"/>
  <p:tag name="GENSWF_SLIDE_TITLE" val="Bài tập tương tác"/>
  <p:tag name="ISPRING_SLIDE_INDENT_LEVEL" val="0"/>
  <p:tag name="ISPRING_PRESENTER_ID" val="{5F590206-B369-4731-9C5A-58EBDCB178DA}"/>
  <p:tag name="GENSWF_SLIDE_UID" val="{B3E156AB-9C84-401D-B631-8B4958AC992F}:2007577438"/>
  <p:tag name="ISPRING_SLIDE_ID_2" val="{D786B027-0E7D-4DBB-95E8-12D58509A7FC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8E08AF04-6B69-447D-B61F-A96125B05377}:2007577423"/>
  <p:tag name="GENSWF_SLIDE_TITLE" val="Cung cấp kiến thức"/>
  <p:tag name="ISPRING_SLIDE_INDENT_LEVEL" val="0"/>
  <p:tag name="ISPRING_PRESENTER_ID" val="{5F590206-B369-4731-9C5A-58EBDCB178DA}"/>
  <p:tag name="GENSWF_ADVANCE_TIME" val="45.454"/>
  <p:tag name="TIMING" val="|7.758|3.991|7.922|3.173|6.045"/>
  <p:tag name="ISPRING_SLIDE_ID_2" val="{0F9262AC-2A77-4505-B9CF-54BE39CFB1F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59.029"/>
  <p:tag name="ISPRING_CUSTOM_TIMING_USED" val="1"/>
  <p:tag name="GENSWF_SLIDE_UID" val="{AB0A58F2-34A5-4FB0-BFD7-BB1C7EFDA639}:2007577440"/>
  <p:tag name="GENSWF_SLIDE_TITLE" val="Khởi động theo nhạc"/>
  <p:tag name="ISPRING_SLIDE_INDENT_LEVEL" val="0"/>
  <p:tag name="ISPRING_PRESENTER_ID" val="{5F590206-B369-4731-9C5A-58EBDCB178DA}"/>
  <p:tag name="ISPRING_PLAYER_LAYOUT_TYPE" val="Video"/>
  <p:tag name="ISPRING_SLIDE_ID_2" val="{16816C60-643E-43DB-80D5-F1559AF3B1C5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LAYER_LAYOUT_TYPE" val="Video"/>
  <p:tag name="ISPRING_PRESENTER_ID" val="{5F590206-B369-4731-9C5A-58EBDCB178DA}"/>
  <p:tag name="GENSWF_SLIDE_UID" val="{97D432C9-D097-4398-887A-187D5EB995AF}:2007577391"/>
  <p:tag name="GENSWF_SLIDE_TITLE" val="Xem phim"/>
  <p:tag name="GENSWF_ADVANCE_TIME" val="110.644"/>
  <p:tag name="ISPRING_SLIDE_ID_2" val="{D03D392C-6441-4370-BA1C-3E77AB86B7BC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RESENTER_ID" val="{5F590206-B369-4731-9C5A-58EBDCB178DA}"/>
  <p:tag name="GENSWF_SLIDE_UID" val="{5D5C4817-C3A5-4958-A075-4CC219A6CC29}:2963"/>
  <p:tag name="GENSWF_SLIDE_TITLE" val="Kết luận"/>
  <p:tag name="GENSWF_ADVANCE_TIME" val="11.401"/>
  <p:tag name="TIMING" val="|0.001|0.001"/>
  <p:tag name="ISPRING_SLIDE_ID_2" val="{5007682F-B300-4C35-A1CC-B668C076EE9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TITLE" val="Hoạt động Khám phá"/>
  <p:tag name="ISPRING_PRESENTER_ID" val="{5F590206-B369-4731-9C5A-58EBDCB178DA}"/>
  <p:tag name="GENSWF_SLIDE_UID" val="{2D9F6E09-9C54-4410-A33F-5AB4022B720A}:2007577430"/>
  <p:tag name="GENSWF_ADVANCE_TIME" val="7.527"/>
  <p:tag name="TIMING" val="|3.614"/>
  <p:tag name="ISPRING_SLIDE_ID_2" val="{F8143BEB-1D41-4976-BADE-D43707F0EAED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Cung cấp kiến thức"/>
  <p:tag name="ISPRING_SLIDE_INDENT_LEVEL" val="0"/>
  <p:tag name="ISPRING_PRESENTER_ID" val="{5F590206-B369-4731-9C5A-58EBDCB178DA}"/>
  <p:tag name="GENSWF_SLIDE_UID" val="{080F94E7-A470-4EBF-83DF-DD88B55DAC0C}:2007577393"/>
  <p:tag name="GENSWF_ADVANCE_TIME" val="97.307"/>
  <p:tag name="TIMING" val="|2.619|42.8|6.825|6.079"/>
  <p:tag name="ISPRING_SLIDE_ID_2" val="{F798AE54-B6C1-4D3A-A4EE-DF6843026042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Cung cấp kiến thức"/>
  <p:tag name="ISPRING_SLIDE_INDENT_LEVEL" val="0"/>
  <p:tag name="ISPRING_PRESENTER_ID" val="{5F590206-B369-4731-9C5A-58EBDCB178DA}"/>
  <p:tag name="GENSWF_SLIDE_UID" val="{0E114041-1587-4035-8F9A-E21D11FA6D6C}:2954"/>
  <p:tag name="GENSWF_ADVANCE_TIME" val="20.091"/>
  <p:tag name="TIMING" val="|2.347|11.898"/>
  <p:tag name="ISPRING_SLIDE_ID_2" val="{538EA28C-DB2B-42EE-89A1-7AD4BAC66E91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RESENTER_ID" val="{5F590206-B369-4731-9C5A-58EBDCB178DA}"/>
  <p:tag name="GENSWF_SLIDE_UID" val="{425F605B-54C4-4D72-A50D-C5CE650E0D3B}:2007577408"/>
  <p:tag name="GENSWF_SLIDE_TITLE" val="Cung cấp kiến thức"/>
  <p:tag name="GENSWF_ADVANCE_TIME" val="27.201"/>
  <p:tag name="TIMING" val="|7.617|3.008|2.471|2.411"/>
  <p:tag name="ISPRING_SLIDE_ID_2" val="{A2E01C9A-E1A8-4477-A096-4DB532011343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8AAAB96C-CDB6-4130-83E1-7D7EB1D5B00C}:2007577425"/>
  <p:tag name="GENSWF_SLIDE_TITLE" val="Thực hành"/>
  <p:tag name="ISPRING_SLIDE_INDENT_LEVEL" val="0"/>
  <p:tag name="ISPRING_PRESENTER_ID" val="{5F590206-B369-4731-9C5A-58EBDCB178DA}"/>
  <p:tag name="GENSWF_ADVANCE_TIME" val="17.075"/>
  <p:tag name="ISPRING_SLIDE_ID_2" val="{257A7B73-F975-46CB-8883-0DA742570516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CUSTOM_TIMING_USED" val="1"/>
  <p:tag name="ISPRING_SLIDE_INDENT_LEVEL" val="0"/>
  <p:tag name="ISPRING_PRESENTER_ID" val="{5F590206-B369-4731-9C5A-58EBDCB178DA}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/QuizProperties&gt;&#10;"/>
  <p:tag name="ISPRING_RESOURCE_QUIZ" val="quiz2.quiz"/>
  <p:tag name="GENSWF_SLIDE_UID" val="{CB45C83E-ED5F-4CD1-9F3B-6D40A5D80599}:263"/>
  <p:tag name="GENSWF_SLIDE_TITLE" val="Học sinh làm bài tập Thực hành"/>
  <p:tag name="ISPRING_QUIZ_FULL_PATH" val="D:\HOAT DONG GIA THONG\HOAT DONG GIAO THONG\quiz\quiz2.quiz"/>
  <p:tag name="ISPRING_QUIZ_RELATIVE_PATH" val="HOAT DONG GIAO THONG\quiz\quiz2.quiz"/>
  <p:tag name="GENSWF_ADVANCE_TIME" val="220.568"/>
  <p:tag name="ISPRING_SLIDE_ID_2" val="{A31E9258-1807-440E-8DA6-F8FEDD3CD9A6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Vận dụng"/>
  <p:tag name="ISPRING_SLIDE_INDENT_LEVEL" val="0"/>
  <p:tag name="ISPRING_PRESENTER_ID" val="{5F590206-B369-4731-9C5A-58EBDCB178DA}"/>
  <p:tag name="GENSWF_ADVANCE_TIME" val="8.833"/>
  <p:tag name="TIMING" val="|2.899"/>
  <p:tag name="GENSWF_SLIDE_UID" val="{B4151E67-6DA4-4E79-B623-564E3CCC3938}:2007577427"/>
  <p:tag name="ISPRING_SLIDE_ID_2" val="{563A79BE-419A-497D-B4B8-70DB4E980DC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Câu hỏi"/>
  <p:tag name="ISPRING_SLIDE_INDENT_LEVEL" val="0"/>
  <p:tag name="ISPRING_PRESENTER_ID" val="{5F590206-B369-4731-9C5A-58EBDCB178DA}"/>
  <p:tag name="TIMING" val="|16.533|7.452"/>
  <p:tag name="GENSWF_SLIDE_UID" val="{1149A3C1-323E-42DB-BBD2-FD81936073C8}:2007577431"/>
  <p:tag name="GENSWF_ADVANCE_TIME" val="95.809"/>
  <p:tag name="ISPRING_SLIDE_ID_2" val="{E62703B7-5669-4E2B-AB66-772B3964EE6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Video giới thiệu"/>
  <p:tag name="ISPRING_SLIDE_INDENT_LEVEL" val="0"/>
  <p:tag name="ISPRING_PRESENTER_ID" val="{5F590206-B369-4731-9C5A-58EBDCB178DA}"/>
  <p:tag name="ISPRING_CUSTOM_TIMING_USED" val="1"/>
  <p:tag name="ISPRING_PLAYER_LAYOUT_TYPE" val="Video"/>
  <p:tag name="GENSWF_SLIDE_UID" val="{EACFE478-CFF7-4BEF-B638-99262D46F360}:2007577428"/>
  <p:tag name="GENSWF_ADVANCE_TIME" val="27.369"/>
  <p:tag name="TIMING" val="|0.001"/>
  <p:tag name="ISPRING_SLIDE_ID_2" val="{86B119C2-4A52-4F64-B45F-BC35740E5A73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LAYER_LAYOUT_TYPE" val="Video"/>
  <p:tag name="GENSWF_SLIDE_TITLE" val="Video dặn dò"/>
  <p:tag name="ISPRING_PRESENTER_ID" val="{5F590206-B369-4731-9C5A-58EBDCB178DA}"/>
  <p:tag name="GENSWF_SLIDE_UID" val="{B1D6D932-E998-4937-A2C2-8EBA5643332F}:2007577439"/>
  <p:tag name="GENSWF_ADVANCE_TIME" val="47.730"/>
  <p:tag name="ISPRING_SLIDE_ID_2" val="{E35627AF-5DDF-49DA-AE6C-B33AA521A7A4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9A87E5C5-D750-476F-89F9-4019B4D93978}:4344"/>
  <p:tag name="GENSWF_SLIDE_TITLE" val="Lời chốt của Mặt trời"/>
  <p:tag name="ISPRING_SLIDE_INDENT_LEVEL" val="0"/>
  <p:tag name="ISPRING_PRESENTER_ID" val="{5F590206-B369-4731-9C5A-58EBDCB178DA}"/>
  <p:tag name="ISPRING_SLIDE_ID_2" val="{E3C58BCD-C62D-429B-9F82-8F850AE7D339}"/>
  <p:tag name="GENSWF_ADVANCE_TIME" val="19.402"/>
  <p:tag name="TIMING" val="|6.25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Củng cố: Trò chơi: Học cùng Nobita"/>
  <p:tag name="ISPRING_SLIDE_INDENT_LEVEL" val="0"/>
  <p:tag name="ISPRING_PRESENTER_ID" val="{5F590206-B369-4731-9C5A-58EBDCB178DA}"/>
  <p:tag name="ISPRING_CUSTOM_TIMING_USED" val="1"/>
  <p:tag name="GENSWF_SLIDE_UID" val="{D91D7759-6212-48ED-9C68-B70B9BE26478}:256"/>
  <p:tag name="GENSWF_ADVANCE_TIME" val="158.822"/>
  <p:tag name="ISPRING_SLIDE_ID_2" val="{20D831AF-1B4D-4C33-BB0D-F68CC6F33521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/QuizProperties&gt;&#10;"/>
  <p:tag name="ISPRING_QUIZ_SHAPES_ADDED" val="1"/>
  <p:tag name="ISPRING_SLIDE_INDENT_LEVEL" val="0"/>
  <p:tag name="ISPRING_PRESENTER_ID" val="{5F590206-B369-4731-9C5A-58EBDCB178DA}"/>
  <p:tag name="ISPRING_CUSTOM_TIMING_USED" val="1"/>
  <p:tag name="GENSWF_SLIDE_TITLE" val="Câu hỏi trò chơi"/>
  <p:tag name="GENSWF_SLIDE_UID" val="{A14F81F9-468F-445C-9A89-B78E21CC1B1E}:2007577398"/>
  <p:tag name="ISPRING_RESOURCE_QUIZ" val="quiz7.quiz"/>
  <p:tag name="ISPRING_QUIZ_FULL_PATH" val="D:\HOAT DONG GIA THONG\HOAT DONG GIAO THONG\quiz\quiz7.quiz"/>
  <p:tag name="ISPRING_QUIZ_RELATIVE_PATH" val="HOAT DONG GIAO THONG\quiz\quiz7.quiz"/>
  <p:tag name="GENSWF_ADVANCE_TIME" val="157.200"/>
  <p:tag name="ISPRING_SLIDE_ID_2" val="{D3C4F944-2AD9-4F47-9A89-03D906D98A53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LAYER_LAYOUT_TYPE" val="Video"/>
  <p:tag name="GENSWF_SLIDE_TITLE" val="Video dặn dò"/>
  <p:tag name="ISPRING_PRESENTER_ID" val="{5F590206-B369-4731-9C5A-58EBDCB178DA}"/>
  <p:tag name="GENSWF_SLIDE_UID" val="{DA896227-533E-4FD1-A02D-86D18B50863B}:2969"/>
  <p:tag name="GENSWF_ADVANCE_TIME" val="30.941"/>
  <p:tag name="ISPRING_SLIDE_ID_2" val="{2C4B04C7-A01A-4DD4-8667-65825991F68B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5F590206-B369-4731-9C5A-58EBDCB178DA}"/>
  <p:tag name="ISPRING_CUSTOM_TIMING_USED" val="1"/>
  <p:tag name="GENSWF_SLIDE_UID" val="{99AF5745-4004-4A15-8603-877520785A50}:2600"/>
  <p:tag name="GENSWF_SLIDE_TITLE" val="Tài liệu tham khảo"/>
  <p:tag name="GENSWF_ADVANCE_TIME" val="20.128"/>
  <p:tag name="ISPRING_SLIDE_ID_2" val="{993D9019-1CBE-46EC-A7F3-5980E3414A09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9C43491-2671-403D-9A74-44F9F9B91ABB}&quot;/&gt;&lt;isInvalidForFieldText val=&quot;0&quot;/&gt;&lt;Image&gt;&lt;filename val=&quot;C:\Users\Gaulun\AppData\Local\Temp\PR\data\asimages\{D9C43491-2671-403D-9A74-44F9F9B91ABB}_23.png&quot;/&gt;&lt;left val=&quot;44&quot;/&gt;&lt;top val=&quot;15&quot;/&gt;&lt;width val=&quot;650&quot;/&gt;&lt;height val=&quot;92&quot;/&gt;&lt;hasText val=&quot;1&quot;/&gt;&lt;/Image&gt;&lt;/ThreeDShape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Trang cuối"/>
  <p:tag name="ISPRING_SLIDE_INDENT_LEVEL" val="0"/>
  <p:tag name="ISPRING_PRESENTER_ID" val="{5F590206-B369-4731-9C5A-58EBDCB178DA}"/>
  <p:tag name="ISPRING_CUSTOM_TIMING_USED" val="1"/>
  <p:tag name="GENSWF_SLIDE_UID" val="{3EDA2AC3-3FFC-477A-8CB4-42997EECDF99}:2970"/>
  <p:tag name="GENSWF_ADVANCE_TIME" val="15.047"/>
  <p:tag name="TIMING" val="|15.046"/>
  <p:tag name="ISPRING_SLIDE_ID_2" val="{88B0EA54-B481-4653-BB65-1BD225FAB0ED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Giới thiệu bài"/>
  <p:tag name="ISPRING_SLIDE_INDENT_LEVEL" val="0"/>
  <p:tag name="ISPRING_PRESENTER_ID" val="{5F590206-B369-4731-9C5A-58EBDCB178DA}"/>
  <p:tag name="ISPRING_CUSTOM_TIMING_USED" val="1"/>
  <p:tag name="GENSWF_SLIDE_UID" val="{2CD72047-6B76-4605-A44A-A203FB345E4B}:2007577207"/>
  <p:tag name="GENSWF_ADVANCE_TIME" val="23.953"/>
  <p:tag name="TIMING" val="|3.727|2.669"/>
  <p:tag name="ISPRING_SLIDE_ID_2" val="{6C042A25-4D9D-4DBC-88C4-D0E0C52DF9F7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Yêu cầu cần đạt"/>
  <p:tag name="ISPRING_SLIDE_INDENT_LEVEL" val="0"/>
  <p:tag name="ISPRING_PRESENTER_ID" val="{5F590206-B369-4731-9C5A-58EBDCB178DA}"/>
  <p:tag name="ISPRING_CUSTOM_TIMING_USED" val="1"/>
  <p:tag name="GENSWF_SLIDE_UID" val="{84AA6E08-D347-4293-9E16-37CE65EBBEEC}:2007577417"/>
  <p:tag name="GENSWF_ADVANCE_TIME" val="52.856"/>
  <p:tag name="TIMING" val="|4.22|3.839|20.42|15.719"/>
  <p:tag name="ISPRING_SLIDE_ID_2" val="{0D4C3D74-AE51-42F0-AB3E-9A6DFF96D8D0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8CD213CA-9381-4D0C-B798-C7EA18FA7BC0}:2007577415"/>
  <p:tag name="GENSWF_SLIDE_TITLE" val="Các hoạt động dạy học"/>
  <p:tag name="ISPRING_SLIDE_INDENT_LEVEL" val="0"/>
  <p:tag name="ISPRING_PRESENTER_ID" val="{5F590206-B369-4731-9C5A-58EBDCB178DA}"/>
  <p:tag name="TIMING" val="|0.001"/>
  <p:tag name="GENSWF_ADVANCE_TIME" val="15.641"/>
  <p:tag name="ISPRING_SLIDE_ID_2" val="{B07ACBD1-A2C3-45C2-A675-5EC721D9ECEE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DE577C83-2D14-45FD-9AC1-13F485B47218}:2007577411"/>
  <p:tag name="GENSWF_SLIDE_TITLE" val="Hoạt động mở đầu"/>
  <p:tag name="ISPRING_SLIDE_INDENT_LEVEL" val="0"/>
  <p:tag name="ISPRING_PRESENTER_ID" val="{5F590206-B369-4731-9C5A-58EBDCB178DA}"/>
  <p:tag name="GENSWF_ADVANCE_TIME" val="12.364"/>
  <p:tag name="TIMING" val="|2.102"/>
  <p:tag name="ISPRING_SLIDE_ID_2" val="{4C2B68CF-DA77-4B17-BE93-EA2715320187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RESENTER_ID" val="{5F590206-B369-4731-9C5A-58EBDCB178DA}"/>
  <p:tag name="GENSWF_SLIDE_UID" val="{A56EF086-D40F-41B4-9229-15EBBD033D3B}:2924"/>
  <p:tag name="GENSWF_SLIDE_TITLE" val="Trò chơi: Ong nhỏ và mật hoa"/>
  <p:tag name="GENSWF_ADVANCE_TIME" val="0.001"/>
  <p:tag name="ISPRING_SLIDE_ID_2" val="{6FB81019-FACC-4E2C-88A5-043EE600940C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Câu hỏi"/>
  <p:tag name="ISPRING_SLIDE_INDENT_LEVEL" val="0"/>
  <p:tag name="ISPRING_PRESENTER_ID" val="{5F590206-B369-4731-9C5A-58EBDCB178DA}"/>
  <p:tag name="GENSWF_SLIDE_UID" val="{2FE48AE9-8F52-4F77-AB26-9C333B193810}:257"/>
  <p:tag name="GENSWF_ADVANCE_TIME" val="15.000"/>
  <p:tag name="ISPRING_SLIDE_ID_2" val="{71AC8FF2-3C4A-47BE-8ED8-E06F89AE9F61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10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2sljho3q">
      <a:majorFont>
        <a:latin typeface="Arial"/>
        <a:ea typeface="汉仪跳跳体简"/>
        <a:cs typeface=""/>
      </a:majorFont>
      <a:minorFont>
        <a:latin typeface="Arial"/>
        <a:ea typeface="汉仪跳跳体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14152</TotalTime>
  <Words>685</Words>
  <Application>Microsoft Office PowerPoint</Application>
  <PresentationFormat>Widescreen</PresentationFormat>
  <Paragraphs>130</Paragraphs>
  <Slides>35</Slides>
  <Notes>35</Notes>
  <HiddenSlides>0</HiddenSlides>
  <MMClips>22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35</vt:i4>
      </vt:variant>
    </vt:vector>
  </HeadingPairs>
  <TitlesOfParts>
    <vt:vector size="65" baseType="lpstr">
      <vt:lpstr>等线</vt:lpstr>
      <vt:lpstr>等线 Light</vt:lpstr>
      <vt:lpstr>微软雅黑</vt:lpstr>
      <vt:lpstr>Arial</vt:lpstr>
      <vt:lpstr>Arial </vt:lpstr>
      <vt:lpstr>Arial-Rounded</vt:lpstr>
      <vt:lpstr>Calibri</vt:lpstr>
      <vt:lpstr>Calibri Light</vt:lpstr>
      <vt:lpstr>Jokerman</vt:lpstr>
      <vt:lpstr>Kalam</vt:lpstr>
      <vt:lpstr>Montserrat</vt:lpstr>
      <vt:lpstr>SVN-Fiolex Girls</vt:lpstr>
      <vt:lpstr>Times New Roman</vt:lpstr>
      <vt:lpstr>Tw Cen MT</vt:lpstr>
      <vt:lpstr>Tw Cen MT Condensed</vt:lpstr>
      <vt:lpstr>UTM Cookies</vt:lpstr>
      <vt:lpstr>Wingdings 3</vt:lpstr>
      <vt:lpstr>印品黑体</vt:lpstr>
      <vt:lpstr>Integral</vt:lpstr>
      <vt:lpstr>Doodle Sketchbook by Slidesgo</vt:lpstr>
      <vt:lpstr>1_Office Theme</vt:lpstr>
      <vt:lpstr>1_Office 主题​​</vt:lpstr>
      <vt:lpstr>Office Theme</vt:lpstr>
      <vt:lpstr>https://www.freeppt7.com</vt:lpstr>
      <vt:lpstr>2_Office Theme</vt:lpstr>
      <vt:lpstr>3_Office Theme</vt:lpstr>
      <vt:lpstr>12_Office Theme</vt:lpstr>
      <vt:lpstr>3_Office 主题​​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HOAT DONG GIAO THONG</dc:title>
  <dc:creator>PC</dc:creator>
  <cp:lastModifiedBy>NHUNG ADMIN</cp:lastModifiedBy>
  <cp:revision>1343</cp:revision>
  <dcterms:created xsi:type="dcterms:W3CDTF">2018-08-16T01:52:13Z</dcterms:created>
  <dcterms:modified xsi:type="dcterms:W3CDTF">2026-06-08T10:43:46Z</dcterms:modified>
</cp:coreProperties>
</file>